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9" r:id="rId4"/>
    <p:sldId id="260" r:id="rId5"/>
    <p:sldId id="404" r:id="rId6"/>
    <p:sldId id="405" r:id="rId7"/>
    <p:sldId id="347" r:id="rId8"/>
    <p:sldId id="360" r:id="rId9"/>
    <p:sldId id="391" r:id="rId10"/>
    <p:sldId id="367" r:id="rId11"/>
    <p:sldId id="408" r:id="rId12"/>
    <p:sldId id="369" r:id="rId13"/>
    <p:sldId id="316" r:id="rId14"/>
    <p:sldId id="317" r:id="rId15"/>
    <p:sldId id="409" r:id="rId16"/>
    <p:sldId id="358" r:id="rId17"/>
    <p:sldId id="392" r:id="rId18"/>
    <p:sldId id="315" r:id="rId19"/>
    <p:sldId id="410" r:id="rId20"/>
    <p:sldId id="321" r:id="rId21"/>
    <p:sldId id="330" r:id="rId22"/>
    <p:sldId id="335" r:id="rId23"/>
    <p:sldId id="373" r:id="rId24"/>
    <p:sldId id="331" r:id="rId25"/>
    <p:sldId id="323" r:id="rId26"/>
    <p:sldId id="324" r:id="rId27"/>
    <p:sldId id="378" r:id="rId28"/>
    <p:sldId id="332" r:id="rId29"/>
    <p:sldId id="380" r:id="rId30"/>
    <p:sldId id="352" r:id="rId31"/>
    <p:sldId id="353" r:id="rId32"/>
    <p:sldId id="398" r:id="rId33"/>
    <p:sldId id="399" r:id="rId34"/>
    <p:sldId id="401" r:id="rId35"/>
    <p:sldId id="403" r:id="rId36"/>
    <p:sldId id="407" r:id="rId3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786" autoAdjust="0"/>
    <p:restoredTop sz="94670" autoAdjust="0"/>
  </p:normalViewPr>
  <p:slideViewPr>
    <p:cSldViewPr snapToGrid="0">
      <p:cViewPr varScale="1">
        <p:scale>
          <a:sx n="83" d="100"/>
          <a:sy n="83" d="100"/>
        </p:scale>
        <p:origin x="69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9182A-1A87-41AB-A0A0-7D36FC94367F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6E0AB-4AAD-4380-A784-AC17D463C9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94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72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48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62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14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80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97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92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742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03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18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45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8E74-0B8C-46BE-AA74-84F263669B2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D855-BD46-4AEF-AFBA-F192DEFA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13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en.wikipedia.org/wiki/Marlo_Morga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1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好書導讀</a:t>
            </a:r>
            <a:endParaRPr lang="zh-TW" altLang="en-US" sz="1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55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2218"/>
            <a:ext cx="12191999" cy="6948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99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66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3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位美國女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醫生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因緣際會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接受一群澳洲原住民</a:t>
            </a: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真人部落</a:t>
            </a: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的召喚，一起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徒步穿越澳洲大陸</a:t>
            </a: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沙漠</a:t>
            </a: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的曠野漫遊。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68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9994" cy="4871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 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榮獲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紐約時報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暢銷榜長達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週冠軍，年度暢銷書＆編輯選書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en-US" altLang="zh-TW" sz="4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New 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York Times Bestseller &amp; Editors’ 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Choice)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 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本書獲美國亞馬遜 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4.5 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顆星評價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en-US" altLang="zh-TW" sz="4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★流傳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到世界各地，被譯成二十多種語言。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4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15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9268" y="1149531"/>
            <a:ext cx="11141429" cy="54776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行政院新聞局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1998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年中小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學生優良課外讀物</a:t>
            </a:r>
            <a:b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全國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教師會推薦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大好書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台北市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學年度中小學畢業生「局長獎」指定贈書</a:t>
            </a:r>
            <a:b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2005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 博客來年度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百大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網友推薦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天下雜誌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》1999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薦給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教師的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好書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賴國洲書房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百人　百書　百緣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推薦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0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書是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虛構的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作品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，靈感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源自我在澳洲的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經驗。故事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也可能發生在非洲和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南美洲，或其他仍保持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文明真正意義的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地方。    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作者誌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82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真人部落</a:t>
            </a:r>
            <a:endParaRPr lang="en-US" altLang="zh-TW" sz="6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7"/>
            <a:ext cx="10832869" cy="4798035"/>
          </a:xfrm>
        </p:spPr>
        <p:txBody>
          <a:bodyPr>
            <a:normAutofit/>
          </a:bodyPr>
          <a:lstStyle/>
          <a:p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地球上上帝第一代人類的直系子孫。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傳承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並保持上帝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造人所賦予的天賦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神性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純粹的一群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人。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85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454" y="1468315"/>
            <a:ext cx="11035145" cy="473358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十六世紀時，荷蘭探險家威廉．丹皮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爾在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著作中，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將澳洲土著形容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5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地球表面上最原始、最可憐的人類</a:t>
            </a:r>
            <a:r>
              <a:rPr lang="en-US" altLang="zh-TW" sz="5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5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5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69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見證原住民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如何與</a:t>
            </a:r>
            <a:r>
              <a:rPr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大自然維持和諧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的生態關係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，以及傳承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五萬年的</a:t>
            </a:r>
            <a:r>
              <a:rPr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古老文化智慧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42" y="4004324"/>
            <a:ext cx="3923315" cy="261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063" y="4004324"/>
            <a:ext cx="4011658" cy="266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7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馬洛</a:t>
            </a:r>
            <a:r>
              <a:rPr lang="en-US" altLang="zh-TW" sz="6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·</a:t>
            </a:r>
            <a:r>
              <a:rPr lang="zh-TW" altLang="en-US" sz="6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摩</a:t>
            </a:r>
            <a:r>
              <a:rPr lang="zh-TW" altLang="en-US" sz="6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根</a:t>
            </a:r>
            <a:r>
              <a:rPr lang="en-US" altLang="zh-TW" sz="6000" u="sng" dirty="0" err="1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Marlo</a:t>
            </a:r>
            <a:r>
              <a:rPr lang="en-US" altLang="zh-TW" sz="6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 Morgan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65" y="1800687"/>
            <a:ext cx="2723499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745" y="1786574"/>
            <a:ext cx="2743691" cy="440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980" y="1745730"/>
            <a:ext cx="3769394" cy="444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05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599" y="0"/>
            <a:ext cx="11319757" cy="2373325"/>
          </a:xfrm>
        </p:spPr>
        <p:txBody>
          <a:bodyPr>
            <a:noAutofit/>
          </a:bodyPr>
          <a:lstStyle/>
          <a:p>
            <a:pPr algn="ctr"/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曠野的聲音</a:t>
            </a:r>
            <a: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(MUTANT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MESSAGE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DOWN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UNDER)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內容版面配置區 6"/>
          <p:cNvPicPr>
            <a:picLocks noGrp="1"/>
          </p:cNvPicPr>
          <p:nvPr>
            <p:ph idx="1"/>
          </p:nvPr>
        </p:nvPicPr>
        <p:blipFill rotWithShape="1">
          <a:blip r:embed="rId2"/>
          <a:srcRect l="130" t="74" r="272" b="217"/>
          <a:stretch/>
        </p:blipFill>
        <p:spPr bwMode="auto">
          <a:xfrm>
            <a:off x="3724102" y="2244436"/>
            <a:ext cx="5137265" cy="46135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45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</a:t>
            </a:r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      初來乍到，震撼教育</a:t>
            </a:r>
            <a:endParaRPr lang="zh-TW" altLang="en-US" sz="6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6" y="1904106"/>
            <a:ext cx="3739802" cy="5019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"/>
          <a:stretch/>
        </p:blipFill>
        <p:spPr bwMode="auto">
          <a:xfrm>
            <a:off x="4484726" y="1920241"/>
            <a:ext cx="6799513" cy="516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798022" y="1903616"/>
            <a:ext cx="3591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澳洲原住民婦女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234544" y="1903616"/>
            <a:ext cx="37074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澳洲原住民男性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19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6953" y="1825625"/>
            <a:ext cx="112554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一、極淡的物慾、極豐富的心靈內涵</a:t>
            </a:r>
            <a:endParaRPr lang="en-US" altLang="zh-TW" sz="5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在我尋找人類意義的過程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擺脫物慾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和某些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信念的牽絆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，早已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注定是極為必要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的第一步。</a:t>
            </a:r>
          </a:p>
        </p:txBody>
      </p:sp>
    </p:spTree>
    <p:extLst>
      <p:ext uri="{BB962C8B-B14F-4D97-AF65-F5344CB8AC3E}">
        <p14:creationId xmlns:p14="http://schemas.microsoft.com/office/powerpoint/2010/main" val="38544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6578" y="478971"/>
            <a:ext cx="10515600" cy="188976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存心良善的大自然主義</a:t>
            </a:r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5617" y="22000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必須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提出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要求，不能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視為理所當然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，然後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滿懷感激地接受它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4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我們正朝你們走來，我們是來向你們存在的目地致敬。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5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5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86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0783" y="1320528"/>
            <a:ext cx="10515600" cy="5698582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晚餐的不速之客</a:t>
            </a:r>
            <a:endParaRPr lang="en-US" altLang="zh-TW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</a:t>
            </a:r>
            <a:endParaRPr lang="zh-TW" altLang="en-US" sz="6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62" y="2316480"/>
            <a:ext cx="6543327" cy="454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72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863889"/>
            <a:ext cx="10515600" cy="1325563"/>
          </a:xfrm>
        </p:spPr>
        <p:txBody>
          <a:bodyPr>
            <a:normAutofit/>
          </a:bodyPr>
          <a:lstStyle/>
          <a:p>
            <a:pPr marL="0" indent="0" algn="ctr"/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心靈溝通</a:t>
            </a:r>
            <a:r>
              <a:rPr lang="en-US" altLang="zh-TW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讀心術</a:t>
            </a:r>
            <a:r>
              <a:rPr lang="en-US" altLang="zh-TW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4809"/>
          </a:xfrm>
        </p:spPr>
        <p:txBody>
          <a:bodyPr>
            <a:normAutofit/>
          </a:bodyPr>
          <a:lstStyle/>
          <a:p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心靈傳遞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訊息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沒聽到聲音，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但訊息已在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二十里外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傳遞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著。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人類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與生俱來的溝通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方式。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文明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世界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無法適用，因為太多欺騙、怨恨與傷害。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2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074" y="487045"/>
            <a:ext cx="10515600" cy="1325563"/>
          </a:xfrm>
        </p:spPr>
        <p:txBody>
          <a:bodyPr/>
          <a:lstStyle/>
          <a:p>
            <a:pPr marL="0" indent="0" algn="ctr"/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原始而效果驚人的醫療</a:t>
            </a:r>
            <a:endParaRPr lang="en-US" altLang="zh-TW" sz="6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9619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endParaRPr lang="en-US" altLang="zh-TW" sz="3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40000"/>
              </a:lnSpc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他們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只是祈求上蒼，為了各地生靈的福祉，他們願意接受一樁經驗，讓我有機會目睹原住民的醫療技術，從中學習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828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3509" y="-1164417"/>
            <a:ext cx="10515600" cy="13255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4731" y="1166949"/>
            <a:ext cx="10509069" cy="54341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你離開時對某個人心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存怨懟，這樁經驗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就不會有圓滿的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終結，往後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還會在你的生命中重複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出現，你會再苦，一次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又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一次，直到你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覺悟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為止。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915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"/>
          <a:stretch/>
        </p:blipFill>
        <p:spPr bwMode="auto">
          <a:xfrm>
            <a:off x="3291840" y="318658"/>
            <a:ext cx="4955177" cy="653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475" y="715290"/>
            <a:ext cx="11407634" cy="2156201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五、總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有一天，你要當一名</a:t>
            </a:r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領導人，率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眾</a:t>
            </a:r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前進。</a:t>
            </a:r>
            <a:endParaRPr lang="zh-TW" altLang="en-US" sz="6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126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0856" y="1445624"/>
            <a:ext cx="10482943" cy="52045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5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  <a:r>
              <a:rPr lang="zh-TW" altLang="en-US" sz="5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任何考驗的唯一</a:t>
            </a:r>
            <a:r>
              <a:rPr lang="zh-TW" altLang="en-US" sz="5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方法，就是</a:t>
            </a:r>
            <a:r>
              <a:rPr lang="zh-TW" altLang="en-US" sz="5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面對</a:t>
            </a:r>
            <a:r>
              <a:rPr lang="zh-TW" altLang="en-US" sz="5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考驗。</a:t>
            </a:r>
            <a:endParaRPr lang="zh-TW" altLang="en-US" sz="5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46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2000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年的一封信</a:t>
            </a:r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endParaRPr lang="en-US" altLang="zh-TW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8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今生</a:t>
            </a:r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不可不看的十本書</a:t>
            </a:r>
          </a:p>
        </p:txBody>
      </p:sp>
    </p:spTree>
    <p:extLst>
      <p:ext uri="{BB962C8B-B14F-4D97-AF65-F5344CB8AC3E}">
        <p14:creationId xmlns:p14="http://schemas.microsoft.com/office/powerpoint/2010/main" val="233822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zh-TW" altLang="en-US" sz="48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233" y="21771"/>
            <a:ext cx="13267858" cy="6836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637210" y="-113211"/>
            <a:ext cx="100409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把自己當做水，把自己當作水，當你能成為水時，你就會找到水。</a:t>
            </a:r>
          </a:p>
        </p:txBody>
      </p:sp>
    </p:spTree>
    <p:extLst>
      <p:ext uri="{BB962C8B-B14F-4D97-AF65-F5344CB8AC3E}">
        <p14:creationId xmlns:p14="http://schemas.microsoft.com/office/powerpoint/2010/main" val="221438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25" y="320229"/>
            <a:ext cx="6176364" cy="61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389" y="320229"/>
            <a:ext cx="4859383" cy="636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1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3697" y="4963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endParaRPr lang="zh-TW" altLang="en-US" sz="6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2514" y="1271451"/>
            <a:ext cx="11608526" cy="5462465"/>
          </a:xfrm>
        </p:spPr>
        <p:txBody>
          <a:bodyPr>
            <a:normAutofit/>
          </a:bodyPr>
          <a:lstStyle/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許多西方社會人士，正學習著將一個古老民族的精神理想，融入他們的生活中。</a:t>
            </a:r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142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0154" y="1410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導讀、推薦的目地</a:t>
            </a:r>
            <a:endParaRPr lang="zh-TW" altLang="en-US" sz="6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078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0782" y="7221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自我實踐與生命的價值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                 </a:t>
            </a:r>
            <a:endParaRPr lang="en-US" altLang="zh-TW" dirty="0" smtClean="0"/>
          </a:p>
          <a:p>
            <a:endParaRPr lang="en-US" altLang="zh-TW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變種人難道不明白，只要我唱的歌能讓一個人快樂，我就不算白活？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68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追求心靈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成長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7680" y="1660161"/>
            <a:ext cx="11295017" cy="5071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5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不慶祝生日快樂，而慶祝心靈的成長</a:t>
            </a:r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不需要特別得努力就會變老，只有自己知道心智是否的成長，何時須慶祝。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04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                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謝謝聆聽</a:t>
            </a:r>
            <a:endParaRPr lang="en-US" altLang="zh-TW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43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7506" y="-1017186"/>
            <a:ext cx="10515600" cy="132556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1500" y="905692"/>
            <a:ext cx="10547465" cy="5704114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看見真相的男孩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通靈日記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死亡九分鐘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細胞記憶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曠野的聲音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西藏生死書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與靈溝通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與神對話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8.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聖境預言書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22218" y="2519348"/>
            <a:ext cx="3541222" cy="6899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7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7868" y="-1325563"/>
            <a:ext cx="10515600" cy="13255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40576" y="166855"/>
            <a:ext cx="8096795" cy="27519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7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印度神童</a:t>
            </a:r>
            <a:endParaRPr lang="en-US" altLang="zh-TW" sz="7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7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阿南德</a:t>
            </a:r>
            <a:endParaRPr lang="en-US" altLang="zh-TW" sz="72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"/>
          <a:stretch/>
        </p:blipFill>
        <p:spPr bwMode="auto">
          <a:xfrm>
            <a:off x="2991395" y="2774906"/>
            <a:ext cx="6439988" cy="366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827316" y="2844574"/>
            <a:ext cx="14804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警告</a:t>
            </a:r>
            <a:endParaRPr lang="en-US" altLang="zh-TW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91266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遵守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阿育吠陀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生活法則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深呼吸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：呼吸新鮮空氣，人類要降低空污。</a:t>
            </a:r>
          </a:p>
          <a:p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曬太陽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：可以產生維生素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，提高免疫力。</a:t>
            </a:r>
          </a:p>
          <a:p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吃蔬食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：尊重生命，吃原形食物。</a:t>
            </a:r>
          </a:p>
          <a:p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多喝水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：多喝乾淨的水，不要喝含糖以及添加物飲料。</a:t>
            </a:r>
          </a:p>
          <a:p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做善事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：以善待人，與和為貴，讓身邊產生正能量磁場。</a:t>
            </a:r>
          </a:p>
          <a:p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抗業力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：多說好話，與人為善，讓在這一世抵消淡化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力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的影響力。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093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位美國女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醫生因緣際會接受一群澳洲原住民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真人部落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的召喚，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一起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徒步穿越澳洲大陸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沙漠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的曠野漫遊。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30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位美國女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醫生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因緣際會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接受一群澳洲原住民</a:t>
            </a: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真人部落</a:t>
            </a: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的召喚，一起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徒步穿越澳洲大陸</a:t>
            </a: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沙漠</a:t>
            </a: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的曠野漫遊。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6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58"/>
            <a:ext cx="12192000" cy="695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9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4294</TotalTime>
  <Words>819</Words>
  <Application>Microsoft Office PowerPoint</Application>
  <PresentationFormat>寬螢幕</PresentationFormat>
  <Paragraphs>85</Paragraphs>
  <Slides>36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2" baseType="lpstr">
      <vt:lpstr>微軟正黑體</vt:lpstr>
      <vt:lpstr>新細明體</vt:lpstr>
      <vt:lpstr>Arial</vt:lpstr>
      <vt:lpstr>Calibri</vt:lpstr>
      <vt:lpstr>Calibri Light</vt:lpstr>
      <vt:lpstr>Office 佈景主題</vt:lpstr>
      <vt:lpstr>好書導讀</vt:lpstr>
      <vt:lpstr>  曠野的聲音 (MUTANT  MESSAGE  DOWN  UNDER)</vt:lpstr>
      <vt:lpstr>PowerPoint 簡報</vt:lpstr>
      <vt:lpstr>PowerPoint 簡報</vt:lpstr>
      <vt:lpstr>PowerPoint 簡報</vt:lpstr>
      <vt:lpstr>遵守阿育吠陀生活法則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真人部落</vt:lpstr>
      <vt:lpstr>PowerPoint 簡報</vt:lpstr>
      <vt:lpstr>PowerPoint 簡報</vt:lpstr>
      <vt:lpstr>馬洛·摩根Marlo Morgan</vt:lpstr>
      <vt:lpstr>第一課      初來乍到，震撼教育</vt:lpstr>
      <vt:lpstr>PowerPoint 簡報</vt:lpstr>
      <vt:lpstr>二、存心良善的大自然主義者</vt:lpstr>
      <vt:lpstr>PowerPoint 簡報</vt:lpstr>
      <vt:lpstr>三、心靈溝通(讀心術)</vt:lpstr>
      <vt:lpstr>四、原始而效果驚人的醫療</vt:lpstr>
      <vt:lpstr>PowerPoint 簡報</vt:lpstr>
      <vt:lpstr>PowerPoint 簡報</vt:lpstr>
      <vt:lpstr>五、總有一天，你要當一名領導人，率眾前進。</vt:lpstr>
      <vt:lpstr>PowerPoint 簡報</vt:lpstr>
      <vt:lpstr>PowerPoint 簡報</vt:lpstr>
      <vt:lpstr>PowerPoint 簡報</vt:lpstr>
      <vt:lpstr>影響</vt:lpstr>
      <vt:lpstr>導讀、推薦的目地</vt:lpstr>
      <vt:lpstr>自我實踐與生命的價值</vt:lpstr>
      <vt:lpstr>追求心靈的成長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好書導讀</dc:title>
  <dc:creator>user</dc:creator>
  <cp:lastModifiedBy>user</cp:lastModifiedBy>
  <cp:revision>145</cp:revision>
  <dcterms:created xsi:type="dcterms:W3CDTF">2023-05-29T05:36:36Z</dcterms:created>
  <dcterms:modified xsi:type="dcterms:W3CDTF">2024-03-07T05:08:50Z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728691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S10.2.0</vt:lpwstr>
  </property>
</Properties>
</file>