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3" r:id="rId6"/>
    <p:sldId id="261" r:id="rId7"/>
    <p:sldId id="264" r:id="rId8"/>
    <p:sldId id="265" r:id="rId9"/>
    <p:sldId id="266" r:id="rId10"/>
    <p:sldId id="262" r:id="rId11"/>
    <p:sldId id="268" r:id="rId12"/>
    <p:sldId id="267" r:id="rId13"/>
    <p:sldId id="269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7A86"/>
    <a:srgbClr val="3A81BA"/>
    <a:srgbClr val="D5AD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1596633" y="-1070367"/>
            <a:ext cx="8998800" cy="8998800"/>
          </a:xfrm>
          <a:prstGeom prst="ellipse">
            <a:avLst/>
          </a:prstGeom>
          <a:noFill/>
          <a:ln w="19050" cap="flat" cmpd="sng">
            <a:solidFill>
              <a:srgbClr val="A1BECC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9" name="Shape 9"/>
          <p:cNvSpPr/>
          <p:nvPr/>
        </p:nvSpPr>
        <p:spPr>
          <a:xfrm>
            <a:off x="9612567" y="669600"/>
            <a:ext cx="274800" cy="274800"/>
          </a:xfrm>
          <a:prstGeom prst="ellipse">
            <a:avLst/>
          </a:prstGeom>
          <a:solidFill>
            <a:schemeClr val="accent5">
              <a:lumMod val="75000"/>
              <a:alpha val="86920"/>
            </a:scheme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3007234" y="2655767"/>
            <a:ext cx="6177599" cy="15463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6400"/>
            </a:lvl1pPr>
            <a:lvl2pPr lvl="1" algn="ctr">
              <a:spcBef>
                <a:spcPts val="0"/>
              </a:spcBef>
              <a:buSzPct val="100000"/>
              <a:defRPr sz="8000"/>
            </a:lvl2pPr>
            <a:lvl3pPr lvl="2" algn="ctr">
              <a:spcBef>
                <a:spcPts val="0"/>
              </a:spcBef>
              <a:buSzPct val="100000"/>
              <a:defRPr sz="8000"/>
            </a:lvl3pPr>
            <a:lvl4pPr lvl="3" algn="ctr">
              <a:spcBef>
                <a:spcPts val="0"/>
              </a:spcBef>
              <a:buSzPct val="100000"/>
              <a:defRPr sz="8000"/>
            </a:lvl4pPr>
            <a:lvl5pPr lvl="4" algn="ctr">
              <a:spcBef>
                <a:spcPts val="0"/>
              </a:spcBef>
              <a:buSzPct val="100000"/>
              <a:defRPr sz="8000"/>
            </a:lvl5pPr>
            <a:lvl6pPr lvl="5" algn="ctr">
              <a:spcBef>
                <a:spcPts val="0"/>
              </a:spcBef>
              <a:buSzPct val="100000"/>
              <a:defRPr sz="8000"/>
            </a:lvl6pPr>
            <a:lvl7pPr lvl="6" algn="ctr">
              <a:spcBef>
                <a:spcPts val="0"/>
              </a:spcBef>
              <a:buSzPct val="100000"/>
              <a:defRPr sz="8000"/>
            </a:lvl7pPr>
            <a:lvl8pPr lvl="7" algn="ctr">
              <a:spcBef>
                <a:spcPts val="0"/>
              </a:spcBef>
              <a:buSzPct val="100000"/>
              <a:defRPr sz="8000"/>
            </a:lvl8pPr>
            <a:lvl9pPr lvl="8" algn="ctr">
              <a:spcBef>
                <a:spcPts val="0"/>
              </a:spcBef>
              <a:buSzPct val="100000"/>
              <a:defRPr sz="8000"/>
            </a:lvl9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12" name="Shape 12"/>
          <p:cNvSpPr/>
          <p:nvPr/>
        </p:nvSpPr>
        <p:spPr>
          <a:xfrm>
            <a:off x="356733" y="-1182333"/>
            <a:ext cx="3129600" cy="3129600"/>
          </a:xfrm>
          <a:prstGeom prst="donut">
            <a:avLst>
              <a:gd name="adj" fmla="val 29778"/>
            </a:avLst>
          </a:prstGeom>
          <a:solidFill>
            <a:schemeClr val="accent5">
              <a:alpha val="86920"/>
            </a:scheme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" name="Shape 13"/>
          <p:cNvSpPr/>
          <p:nvPr/>
        </p:nvSpPr>
        <p:spPr>
          <a:xfrm>
            <a:off x="11131833" y="3843167"/>
            <a:ext cx="1304800" cy="1304800"/>
          </a:xfrm>
          <a:prstGeom prst="ellipse">
            <a:avLst/>
          </a:prstGeom>
          <a:solidFill>
            <a:schemeClr val="tx2">
              <a:lumMod val="90000"/>
              <a:alpha val="86670"/>
            </a:scheme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4" name="Shape 14"/>
          <p:cNvSpPr/>
          <p:nvPr/>
        </p:nvSpPr>
        <p:spPr>
          <a:xfrm>
            <a:off x="3007233" y="722400"/>
            <a:ext cx="876800" cy="876800"/>
          </a:xfrm>
          <a:prstGeom prst="ellipse">
            <a:avLst/>
          </a:prstGeom>
          <a:solidFill>
            <a:schemeClr val="accent5">
              <a:lumMod val="60000"/>
              <a:lumOff val="40000"/>
              <a:alpha val="86670"/>
            </a:scheme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5" name="Shape 15"/>
          <p:cNvSpPr/>
          <p:nvPr/>
        </p:nvSpPr>
        <p:spPr>
          <a:xfrm>
            <a:off x="9003667" y="4620134"/>
            <a:ext cx="3045599" cy="3045599"/>
          </a:xfrm>
          <a:prstGeom prst="donut">
            <a:avLst>
              <a:gd name="adj" fmla="val 11909"/>
            </a:avLst>
          </a:prstGeom>
          <a:solidFill>
            <a:schemeClr val="tx2">
              <a:lumMod val="50000"/>
              <a:alpha val="86670"/>
            </a:scheme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6" name="Shape 16"/>
          <p:cNvSpPr/>
          <p:nvPr/>
        </p:nvSpPr>
        <p:spPr>
          <a:xfrm>
            <a:off x="183700" y="4257600"/>
            <a:ext cx="876800" cy="876800"/>
          </a:xfrm>
          <a:prstGeom prst="ellipse">
            <a:avLst/>
          </a:prstGeom>
          <a:solidFill>
            <a:srgbClr val="FFC0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7" name="Shape 17"/>
          <p:cNvSpPr/>
          <p:nvPr/>
        </p:nvSpPr>
        <p:spPr>
          <a:xfrm>
            <a:off x="502067" y="5623034"/>
            <a:ext cx="1610399" cy="1610399"/>
          </a:xfrm>
          <a:prstGeom prst="donut">
            <a:avLst>
              <a:gd name="adj" fmla="val 42915"/>
            </a:avLst>
          </a:prstGeom>
          <a:solidFill>
            <a:schemeClr val="accent3">
              <a:lumMod val="60000"/>
              <a:lumOff val="40000"/>
              <a:alpha val="86670"/>
            </a:scheme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8" name="Shape 18"/>
          <p:cNvSpPr/>
          <p:nvPr/>
        </p:nvSpPr>
        <p:spPr>
          <a:xfrm>
            <a:off x="10992834" y="3389267"/>
            <a:ext cx="406399" cy="406399"/>
          </a:xfrm>
          <a:prstGeom prst="ellipse">
            <a:avLst/>
          </a:prstGeom>
          <a:solidFill>
            <a:schemeClr val="bg2">
              <a:lumMod val="20000"/>
              <a:lumOff val="80000"/>
              <a:alpha val="86670"/>
            </a:scheme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" name="Shape 19"/>
          <p:cNvSpPr/>
          <p:nvPr/>
        </p:nvSpPr>
        <p:spPr>
          <a:xfrm>
            <a:off x="10131700" y="-400333"/>
            <a:ext cx="1827600" cy="1827600"/>
          </a:xfrm>
          <a:prstGeom prst="ellipse">
            <a:avLst/>
          </a:prstGeom>
          <a:solidFill>
            <a:schemeClr val="accent3">
              <a:lumMod val="60000"/>
              <a:lumOff val="40000"/>
              <a:alpha val="86670"/>
            </a:scheme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0" name="Shape 20"/>
          <p:cNvSpPr/>
          <p:nvPr/>
        </p:nvSpPr>
        <p:spPr>
          <a:xfrm>
            <a:off x="10992833" y="1070467"/>
            <a:ext cx="876800" cy="876800"/>
          </a:xfrm>
          <a:prstGeom prst="ellipse">
            <a:avLst/>
          </a:prstGeom>
          <a:solidFill>
            <a:schemeClr val="accent3">
              <a:lumMod val="75000"/>
              <a:alpha val="86670"/>
            </a:scheme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1" name="Shape 21"/>
          <p:cNvSpPr/>
          <p:nvPr/>
        </p:nvSpPr>
        <p:spPr>
          <a:xfrm>
            <a:off x="285301" y="927867"/>
            <a:ext cx="1161999" cy="1161999"/>
          </a:xfrm>
          <a:prstGeom prst="ellipse">
            <a:avLst/>
          </a:prstGeom>
          <a:noFill/>
          <a:ln w="19050" cap="flat" cmpd="sng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" name="Shape 22"/>
          <p:cNvSpPr/>
          <p:nvPr/>
        </p:nvSpPr>
        <p:spPr>
          <a:xfrm>
            <a:off x="-162900" y="3911000"/>
            <a:ext cx="1570000" cy="1570000"/>
          </a:xfrm>
          <a:prstGeom prst="ellipse">
            <a:avLst/>
          </a:prstGeom>
          <a:noFill/>
          <a:ln w="19050" cap="flat" cmpd="sng">
            <a:solidFill>
              <a:srgbClr val="BBCD00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4" name="Shape 24"/>
          <p:cNvSpPr/>
          <p:nvPr/>
        </p:nvSpPr>
        <p:spPr>
          <a:xfrm>
            <a:off x="1407100" y="5206100"/>
            <a:ext cx="274800" cy="2748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" name="Shape 22"/>
          <p:cNvSpPr/>
          <p:nvPr userDrawn="1"/>
        </p:nvSpPr>
        <p:spPr>
          <a:xfrm>
            <a:off x="659000" y="5779967"/>
            <a:ext cx="1296531" cy="1296531"/>
          </a:xfrm>
          <a:prstGeom prst="ellipse">
            <a:avLst/>
          </a:prstGeom>
          <a:noFill/>
          <a:ln w="57150" cap="flat" cmpd="sng">
            <a:solidFill>
              <a:schemeClr val="bg1"/>
            </a:solidFill>
            <a:prstDash val="dashDot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3" name="Shape 23"/>
          <p:cNvSpPr/>
          <p:nvPr/>
        </p:nvSpPr>
        <p:spPr>
          <a:xfrm>
            <a:off x="10866767" y="944400"/>
            <a:ext cx="1128800" cy="1128800"/>
          </a:xfrm>
          <a:prstGeom prst="ellipse">
            <a:avLst/>
          </a:prstGeom>
          <a:noFill/>
          <a:ln w="19050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589223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/>
        </p:nvSpPr>
        <p:spPr>
          <a:xfrm>
            <a:off x="-218933" y="914900"/>
            <a:ext cx="734000" cy="734000"/>
          </a:xfrm>
          <a:prstGeom prst="ellipse">
            <a:avLst/>
          </a:prstGeom>
          <a:solidFill>
            <a:schemeClr val="accent1">
              <a:lumMod val="75000"/>
              <a:alpha val="86920"/>
            </a:scheme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65" name="Shape 165"/>
          <p:cNvSpPr/>
          <p:nvPr/>
        </p:nvSpPr>
        <p:spPr>
          <a:xfrm>
            <a:off x="10939333" y="5198400"/>
            <a:ext cx="596000" cy="596000"/>
          </a:xfrm>
          <a:prstGeom prst="donut">
            <a:avLst>
              <a:gd name="adj" fmla="val 18608"/>
            </a:avLst>
          </a:prstGeom>
          <a:solidFill>
            <a:schemeClr val="accent6">
              <a:lumMod val="60000"/>
              <a:lumOff val="40000"/>
              <a:alpha val="86670"/>
            </a:scheme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66" name="Shape 166"/>
          <p:cNvSpPr/>
          <p:nvPr/>
        </p:nvSpPr>
        <p:spPr>
          <a:xfrm>
            <a:off x="133901" y="-262566"/>
            <a:ext cx="988799" cy="988799"/>
          </a:xfrm>
          <a:prstGeom prst="donut">
            <a:avLst>
              <a:gd name="adj" fmla="val 37879"/>
            </a:avLst>
          </a:prstGeom>
          <a:solidFill>
            <a:schemeClr val="accent1">
              <a:lumMod val="60000"/>
              <a:lumOff val="40000"/>
              <a:alpha val="86670"/>
            </a:scheme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67" name="Shape 167"/>
          <p:cNvSpPr/>
          <p:nvPr/>
        </p:nvSpPr>
        <p:spPr>
          <a:xfrm>
            <a:off x="558800" y="914900"/>
            <a:ext cx="250800" cy="250800"/>
          </a:xfrm>
          <a:prstGeom prst="ellipse">
            <a:avLst/>
          </a:prstGeom>
          <a:solidFill>
            <a:schemeClr val="accent1">
              <a:lumMod val="50000"/>
              <a:alpha val="86670"/>
            </a:scheme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68" name="Shape 168"/>
          <p:cNvSpPr/>
          <p:nvPr/>
        </p:nvSpPr>
        <p:spPr>
          <a:xfrm>
            <a:off x="11111633" y="5976667"/>
            <a:ext cx="1304800" cy="1304800"/>
          </a:xfrm>
          <a:prstGeom prst="ellipse">
            <a:avLst/>
          </a:prstGeom>
          <a:noFill/>
          <a:ln w="19050" cap="flat" cmpd="sng">
            <a:solidFill>
              <a:srgbClr val="ED4A00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69" name="Shape 169"/>
          <p:cNvSpPr/>
          <p:nvPr/>
        </p:nvSpPr>
        <p:spPr>
          <a:xfrm>
            <a:off x="936747" y="6551310"/>
            <a:ext cx="529999" cy="529999"/>
          </a:xfrm>
          <a:prstGeom prst="donut">
            <a:avLst>
              <a:gd name="adj" fmla="val 8754"/>
            </a:avLst>
          </a:prstGeom>
          <a:solidFill>
            <a:schemeClr val="accent3">
              <a:lumMod val="60000"/>
              <a:lumOff val="40000"/>
              <a:alpha val="86670"/>
            </a:scheme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70" name="Shape 170"/>
          <p:cNvSpPr/>
          <p:nvPr/>
        </p:nvSpPr>
        <p:spPr>
          <a:xfrm>
            <a:off x="11941733" y="5411595"/>
            <a:ext cx="382800" cy="382800"/>
          </a:xfrm>
          <a:prstGeom prst="ellipse">
            <a:avLst/>
          </a:prstGeom>
          <a:solidFill>
            <a:schemeClr val="accent6">
              <a:lumMod val="75000"/>
              <a:alpha val="86670"/>
            </a:scheme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71" name="Shape 171"/>
          <p:cNvSpPr/>
          <p:nvPr/>
        </p:nvSpPr>
        <p:spPr>
          <a:xfrm>
            <a:off x="-253769" y="5747146"/>
            <a:ext cx="988799" cy="988799"/>
          </a:xfrm>
          <a:prstGeom prst="donut">
            <a:avLst>
              <a:gd name="adj" fmla="val 39163"/>
            </a:avLst>
          </a:prstGeom>
          <a:solidFill>
            <a:schemeClr val="accent3">
              <a:lumMod val="60000"/>
              <a:lumOff val="40000"/>
              <a:alpha val="86670"/>
            </a:scheme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72" name="Shape 172"/>
          <p:cNvSpPr/>
          <p:nvPr/>
        </p:nvSpPr>
        <p:spPr>
          <a:xfrm>
            <a:off x="11424967" y="6290001"/>
            <a:ext cx="677999" cy="677999"/>
          </a:xfrm>
          <a:prstGeom prst="ellipse">
            <a:avLst/>
          </a:prstGeom>
          <a:solidFill>
            <a:schemeClr val="accent6">
              <a:lumMod val="40000"/>
              <a:lumOff val="60000"/>
              <a:alpha val="86670"/>
            </a:scheme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73" name="Shape 173"/>
          <p:cNvSpPr/>
          <p:nvPr/>
        </p:nvSpPr>
        <p:spPr>
          <a:xfrm>
            <a:off x="10769967" y="298834"/>
            <a:ext cx="406399" cy="406399"/>
          </a:xfrm>
          <a:prstGeom prst="donut">
            <a:avLst>
              <a:gd name="adj" fmla="val 30568"/>
            </a:avLst>
          </a:prstGeom>
          <a:solidFill>
            <a:srgbClr val="D5AD2F">
              <a:alpha val="86667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74" name="Shape 174"/>
          <p:cNvSpPr/>
          <p:nvPr/>
        </p:nvSpPr>
        <p:spPr>
          <a:xfrm>
            <a:off x="11404331" y="437831"/>
            <a:ext cx="780799" cy="780799"/>
          </a:xfrm>
          <a:prstGeom prst="ellipse">
            <a:avLst/>
          </a:prstGeom>
          <a:solidFill>
            <a:schemeClr val="accent2">
              <a:lumMod val="75000"/>
              <a:alpha val="86670"/>
            </a:scheme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75" name="Shape 175"/>
          <p:cNvSpPr/>
          <p:nvPr/>
        </p:nvSpPr>
        <p:spPr>
          <a:xfrm>
            <a:off x="11835133" y="1583100"/>
            <a:ext cx="596000" cy="596000"/>
          </a:xfrm>
          <a:prstGeom prst="ellipse">
            <a:avLst/>
          </a:prstGeom>
          <a:solidFill>
            <a:srgbClr val="FFC0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76" name="Shape 176"/>
          <p:cNvSpPr/>
          <p:nvPr/>
        </p:nvSpPr>
        <p:spPr>
          <a:xfrm>
            <a:off x="11265333" y="298833"/>
            <a:ext cx="1059200" cy="1059200"/>
          </a:xfrm>
          <a:prstGeom prst="ellipse">
            <a:avLst/>
          </a:prstGeom>
          <a:noFill/>
          <a:ln w="19050" cap="flat" cmpd="sng">
            <a:solidFill>
              <a:srgbClr val="F8BB00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77" name="Shape 177"/>
          <p:cNvSpPr/>
          <p:nvPr/>
        </p:nvSpPr>
        <p:spPr>
          <a:xfrm>
            <a:off x="133901" y="5220714"/>
            <a:ext cx="406399" cy="406399"/>
          </a:xfrm>
          <a:prstGeom prst="ellipse">
            <a:avLst/>
          </a:prstGeom>
          <a:solidFill>
            <a:schemeClr val="accent3">
              <a:lumMod val="50000"/>
              <a:alpha val="86920"/>
            </a:scheme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280556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mpletely blank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/>
        </p:nvSpPr>
        <p:spPr>
          <a:xfrm>
            <a:off x="558801" y="-2108200"/>
            <a:ext cx="11074399" cy="11074399"/>
          </a:xfrm>
          <a:prstGeom prst="ellipse">
            <a:avLst/>
          </a:prstGeom>
          <a:noFill/>
          <a:ln w="9525" cap="flat" cmpd="sng">
            <a:solidFill>
              <a:srgbClr val="A1BECC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205377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4077601" y="-393933"/>
            <a:ext cx="4036799" cy="4037199"/>
          </a:xfrm>
          <a:prstGeom prst="ellipse">
            <a:avLst/>
          </a:prstGeom>
          <a:noFill/>
          <a:ln w="9525" cap="flat" cmpd="sng">
            <a:solidFill>
              <a:srgbClr val="A1BECC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7" name="Shape 27"/>
          <p:cNvSpPr txBox="1">
            <a:spLocks noGrp="1"/>
          </p:cNvSpPr>
          <p:nvPr>
            <p:ph type="ctrTitle"/>
          </p:nvPr>
        </p:nvSpPr>
        <p:spPr>
          <a:xfrm>
            <a:off x="2365001" y="3228734"/>
            <a:ext cx="7461999" cy="15463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SzPct val="100000"/>
              <a:defRPr sz="4800"/>
            </a:lvl1pPr>
            <a:lvl2pPr lvl="1" algn="ctr" rtl="0">
              <a:spcBef>
                <a:spcPts val="0"/>
              </a:spcBef>
              <a:buSzPct val="100000"/>
              <a:defRPr sz="6400"/>
            </a:lvl2pPr>
            <a:lvl3pPr lvl="2" algn="ctr" rtl="0">
              <a:spcBef>
                <a:spcPts val="0"/>
              </a:spcBef>
              <a:buSzPct val="100000"/>
              <a:defRPr sz="6400"/>
            </a:lvl3pPr>
            <a:lvl4pPr lvl="3" algn="ctr" rtl="0">
              <a:spcBef>
                <a:spcPts val="0"/>
              </a:spcBef>
              <a:buSzPct val="100000"/>
              <a:defRPr sz="6400"/>
            </a:lvl4pPr>
            <a:lvl5pPr lvl="4" algn="ctr" rtl="0">
              <a:spcBef>
                <a:spcPts val="0"/>
              </a:spcBef>
              <a:buSzPct val="100000"/>
              <a:defRPr sz="6400"/>
            </a:lvl5pPr>
            <a:lvl6pPr lvl="5" algn="ctr" rtl="0">
              <a:spcBef>
                <a:spcPts val="0"/>
              </a:spcBef>
              <a:buSzPct val="100000"/>
              <a:defRPr sz="6400"/>
            </a:lvl6pPr>
            <a:lvl7pPr lvl="6" algn="ctr" rtl="0">
              <a:spcBef>
                <a:spcPts val="0"/>
              </a:spcBef>
              <a:buSzPct val="100000"/>
              <a:defRPr sz="6400"/>
            </a:lvl7pPr>
            <a:lvl8pPr lvl="7" algn="ctr" rtl="0">
              <a:spcBef>
                <a:spcPts val="0"/>
              </a:spcBef>
              <a:buSzPct val="100000"/>
              <a:defRPr sz="6400"/>
            </a:lvl8pPr>
            <a:lvl9pPr lvl="8" algn="ctr" rtl="0">
              <a:spcBef>
                <a:spcPts val="0"/>
              </a:spcBef>
              <a:buSzPct val="100000"/>
              <a:defRPr sz="6400"/>
            </a:lvl9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ubTitle" idx="1"/>
          </p:nvPr>
        </p:nvSpPr>
        <p:spPr>
          <a:xfrm>
            <a:off x="2365001" y="4599539"/>
            <a:ext cx="7461999" cy="1046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A1BECC"/>
              </a:buClr>
              <a:buNone/>
              <a:defRPr b="1">
                <a:solidFill>
                  <a:srgbClr val="A1BECC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A1BECC"/>
              </a:buClr>
              <a:buSzPct val="100000"/>
              <a:buNone/>
              <a:defRPr sz="4000" b="1">
                <a:solidFill>
                  <a:srgbClr val="A1BECC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A1BECC"/>
              </a:buClr>
              <a:buSzPct val="100000"/>
              <a:buNone/>
              <a:defRPr sz="4000" b="1">
                <a:solidFill>
                  <a:srgbClr val="A1BECC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A1BECC"/>
              </a:buClr>
              <a:buSzPct val="100000"/>
              <a:buNone/>
              <a:defRPr sz="4000" b="1">
                <a:solidFill>
                  <a:srgbClr val="A1BECC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A1BECC"/>
              </a:buClr>
              <a:buSzPct val="100000"/>
              <a:buNone/>
              <a:defRPr sz="4000" b="1">
                <a:solidFill>
                  <a:srgbClr val="A1BECC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A1BECC"/>
              </a:buClr>
              <a:buSzPct val="100000"/>
              <a:buNone/>
              <a:defRPr sz="4000" b="1">
                <a:solidFill>
                  <a:srgbClr val="A1BECC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A1BECC"/>
              </a:buClr>
              <a:buSzPct val="100000"/>
              <a:buNone/>
              <a:defRPr sz="4000" b="1">
                <a:solidFill>
                  <a:srgbClr val="A1BECC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A1BECC"/>
              </a:buClr>
              <a:buSzPct val="100000"/>
              <a:buNone/>
              <a:defRPr sz="4000" b="1">
                <a:solidFill>
                  <a:srgbClr val="A1BECC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A1BECC"/>
              </a:buClr>
              <a:buSzPct val="100000"/>
              <a:buNone/>
              <a:defRPr sz="4000" b="1">
                <a:solidFill>
                  <a:srgbClr val="A1BECC"/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/>
          </a:p>
        </p:txBody>
      </p:sp>
      <p:sp>
        <p:nvSpPr>
          <p:cNvPr id="29" name="Shape 29"/>
          <p:cNvSpPr/>
          <p:nvPr/>
        </p:nvSpPr>
        <p:spPr>
          <a:xfrm>
            <a:off x="1886049" y="5317633"/>
            <a:ext cx="274800" cy="2748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0" name="Shape 30"/>
          <p:cNvSpPr/>
          <p:nvPr/>
        </p:nvSpPr>
        <p:spPr>
          <a:xfrm>
            <a:off x="10173533" y="3292833"/>
            <a:ext cx="3129600" cy="3129600"/>
          </a:xfrm>
          <a:prstGeom prst="donut">
            <a:avLst>
              <a:gd name="adj" fmla="val 29778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1" name="Shape 31"/>
          <p:cNvSpPr/>
          <p:nvPr/>
        </p:nvSpPr>
        <p:spPr>
          <a:xfrm>
            <a:off x="502067" y="1518933"/>
            <a:ext cx="1304800" cy="13048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2" name="Shape 32"/>
          <p:cNvSpPr/>
          <p:nvPr/>
        </p:nvSpPr>
        <p:spPr>
          <a:xfrm>
            <a:off x="9653700" y="6216933"/>
            <a:ext cx="876800" cy="8768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" name="Shape 33"/>
          <p:cNvSpPr/>
          <p:nvPr/>
        </p:nvSpPr>
        <p:spPr>
          <a:xfrm>
            <a:off x="308234" y="-762266"/>
            <a:ext cx="3045599" cy="3045599"/>
          </a:xfrm>
          <a:prstGeom prst="donut">
            <a:avLst>
              <a:gd name="adj" fmla="val 11909"/>
            </a:avLst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4" name="Shape 34"/>
          <p:cNvSpPr/>
          <p:nvPr/>
        </p:nvSpPr>
        <p:spPr>
          <a:xfrm>
            <a:off x="10010167" y="1223300"/>
            <a:ext cx="876800" cy="8768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5" name="Shape 35"/>
          <p:cNvSpPr/>
          <p:nvPr/>
        </p:nvSpPr>
        <p:spPr>
          <a:xfrm>
            <a:off x="10754567" y="-393933"/>
            <a:ext cx="1610399" cy="1610399"/>
          </a:xfrm>
          <a:prstGeom prst="donut">
            <a:avLst>
              <a:gd name="adj" fmla="val 42915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" name="Shape 36"/>
          <p:cNvSpPr/>
          <p:nvPr/>
        </p:nvSpPr>
        <p:spPr>
          <a:xfrm>
            <a:off x="1889601" y="2736867"/>
            <a:ext cx="406399" cy="406399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7" name="Shape 37"/>
          <p:cNvSpPr/>
          <p:nvPr/>
        </p:nvSpPr>
        <p:spPr>
          <a:xfrm>
            <a:off x="240667" y="5364333"/>
            <a:ext cx="1827600" cy="18276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8" name="Shape 38"/>
          <p:cNvSpPr/>
          <p:nvPr/>
        </p:nvSpPr>
        <p:spPr>
          <a:xfrm>
            <a:off x="328062" y="4487395"/>
            <a:ext cx="607999" cy="607999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9" name="Shape 39"/>
          <p:cNvSpPr/>
          <p:nvPr/>
        </p:nvSpPr>
        <p:spPr>
          <a:xfrm>
            <a:off x="9429767" y="5992967"/>
            <a:ext cx="1324800" cy="1324399"/>
          </a:xfrm>
          <a:prstGeom prst="ellipse">
            <a:avLst/>
          </a:prstGeom>
          <a:noFill/>
          <a:ln w="9525" cap="flat" cmpd="sng">
            <a:solidFill>
              <a:srgbClr val="00ACC3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0" name="Shape 40"/>
          <p:cNvSpPr/>
          <p:nvPr/>
        </p:nvSpPr>
        <p:spPr>
          <a:xfrm>
            <a:off x="9827001" y="1040134"/>
            <a:ext cx="1243199" cy="1243199"/>
          </a:xfrm>
          <a:prstGeom prst="ellipse">
            <a:avLst/>
          </a:prstGeom>
          <a:noFill/>
          <a:ln w="9525" cap="flat" cmpd="sng">
            <a:solidFill>
              <a:srgbClr val="BBCD00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1" name="Shape 41"/>
          <p:cNvSpPr/>
          <p:nvPr/>
        </p:nvSpPr>
        <p:spPr>
          <a:xfrm>
            <a:off x="240667" y="4400000"/>
            <a:ext cx="782400" cy="782400"/>
          </a:xfrm>
          <a:prstGeom prst="ellipse">
            <a:avLst/>
          </a:prstGeom>
          <a:noFill/>
          <a:ln w="9525" cap="flat" cmpd="sng">
            <a:solidFill>
              <a:srgbClr val="65BB48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2" name="Shape 42"/>
          <p:cNvSpPr/>
          <p:nvPr/>
        </p:nvSpPr>
        <p:spPr>
          <a:xfrm>
            <a:off x="10311167" y="623067"/>
            <a:ext cx="274800" cy="2748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3" name="Shape 43"/>
          <p:cNvSpPr/>
          <p:nvPr/>
        </p:nvSpPr>
        <p:spPr>
          <a:xfrm>
            <a:off x="797567" y="-272933"/>
            <a:ext cx="2066800" cy="2066800"/>
          </a:xfrm>
          <a:prstGeom prst="ellipse">
            <a:avLst/>
          </a:prstGeom>
          <a:noFill/>
          <a:ln w="9525" cap="flat" cmpd="sng">
            <a:solidFill>
              <a:srgbClr val="E8004C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82214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1596633" y="-1070367"/>
            <a:ext cx="8998800" cy="8998800"/>
          </a:xfrm>
          <a:prstGeom prst="ellipse">
            <a:avLst/>
          </a:prstGeom>
          <a:noFill/>
          <a:ln w="9525" cap="flat" cmpd="sng">
            <a:solidFill>
              <a:srgbClr val="A1BECC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6" name="Shape 46"/>
          <p:cNvSpPr/>
          <p:nvPr/>
        </p:nvSpPr>
        <p:spPr>
          <a:xfrm>
            <a:off x="11112601" y="5519501"/>
            <a:ext cx="566399" cy="566399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7" name="Shape 47"/>
          <p:cNvSpPr/>
          <p:nvPr/>
        </p:nvSpPr>
        <p:spPr>
          <a:xfrm>
            <a:off x="5744383" y="-1438200"/>
            <a:ext cx="3129600" cy="3129600"/>
          </a:xfrm>
          <a:prstGeom prst="donut">
            <a:avLst>
              <a:gd name="adj" fmla="val 17100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8" name="Shape 48"/>
          <p:cNvSpPr/>
          <p:nvPr/>
        </p:nvSpPr>
        <p:spPr>
          <a:xfrm>
            <a:off x="5397000" y="1073500"/>
            <a:ext cx="1398000" cy="13980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2507800" y="2560401"/>
            <a:ext cx="7176400" cy="2772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defRPr/>
            </a:lvl1pPr>
            <a:lvl2pPr lvl="1" algn="ctr" rtl="0">
              <a:spcBef>
                <a:spcPts val="0"/>
              </a:spcBef>
              <a:defRPr/>
            </a:lvl2pPr>
            <a:lvl3pPr lvl="2" algn="ctr" rtl="0">
              <a:spcBef>
                <a:spcPts val="0"/>
              </a:spcBef>
              <a:defRPr/>
            </a:lvl3pPr>
            <a:lvl4pPr lvl="3" algn="ctr" rtl="0">
              <a:spcBef>
                <a:spcPts val="0"/>
              </a:spcBef>
              <a:defRPr/>
            </a:lvl4pPr>
            <a:lvl5pPr lvl="4" algn="ctr" rtl="0">
              <a:spcBef>
                <a:spcPts val="0"/>
              </a:spcBef>
              <a:defRPr/>
            </a:lvl5pPr>
            <a:lvl6pPr lvl="5" algn="ctr" rtl="0">
              <a:spcBef>
                <a:spcPts val="0"/>
              </a:spcBef>
              <a:defRPr/>
            </a:lvl6pPr>
            <a:lvl7pPr lvl="6" algn="ctr" rtl="0">
              <a:spcBef>
                <a:spcPts val="0"/>
              </a:spcBef>
              <a:defRPr/>
            </a:lvl7pPr>
            <a:lvl8pPr lvl="7" algn="ctr" rtl="0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0" name="Shape 50"/>
          <p:cNvSpPr txBox="1"/>
          <p:nvPr/>
        </p:nvSpPr>
        <p:spPr>
          <a:xfrm>
            <a:off x="4791200" y="1041825"/>
            <a:ext cx="2609600" cy="871599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2800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“</a:t>
            </a:r>
          </a:p>
        </p:txBody>
      </p:sp>
      <p:sp>
        <p:nvSpPr>
          <p:cNvPr id="51" name="Shape 51"/>
          <p:cNvSpPr/>
          <p:nvPr/>
        </p:nvSpPr>
        <p:spPr>
          <a:xfrm>
            <a:off x="305634" y="3984467"/>
            <a:ext cx="1070399" cy="1070799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52" name="Shape 52"/>
          <p:cNvSpPr/>
          <p:nvPr/>
        </p:nvSpPr>
        <p:spPr>
          <a:xfrm>
            <a:off x="-589633" y="5333201"/>
            <a:ext cx="2261199" cy="2261199"/>
          </a:xfrm>
          <a:prstGeom prst="donut">
            <a:avLst>
              <a:gd name="adj" fmla="val 10084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53" name="Shape 53"/>
          <p:cNvSpPr/>
          <p:nvPr/>
        </p:nvSpPr>
        <p:spPr>
          <a:xfrm>
            <a:off x="1778701" y="-308966"/>
            <a:ext cx="2222399" cy="2222399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54" name="Shape 54"/>
          <p:cNvSpPr/>
          <p:nvPr/>
        </p:nvSpPr>
        <p:spPr>
          <a:xfrm>
            <a:off x="734033" y="947067"/>
            <a:ext cx="642000" cy="642400"/>
          </a:xfrm>
          <a:prstGeom prst="donut">
            <a:avLst>
              <a:gd name="adj" fmla="val 37274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55" name="Shape 55"/>
          <p:cNvSpPr/>
          <p:nvPr/>
        </p:nvSpPr>
        <p:spPr>
          <a:xfrm>
            <a:off x="1376034" y="5055267"/>
            <a:ext cx="406399" cy="406399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56" name="Shape 56"/>
          <p:cNvSpPr/>
          <p:nvPr/>
        </p:nvSpPr>
        <p:spPr>
          <a:xfrm>
            <a:off x="1622734" y="1748434"/>
            <a:ext cx="406399" cy="406399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57" name="Shape 57"/>
          <p:cNvSpPr/>
          <p:nvPr/>
        </p:nvSpPr>
        <p:spPr>
          <a:xfrm>
            <a:off x="10325967" y="1964400"/>
            <a:ext cx="1398000" cy="13980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58" name="Shape 58"/>
          <p:cNvSpPr/>
          <p:nvPr/>
        </p:nvSpPr>
        <p:spPr>
          <a:xfrm>
            <a:off x="10734234" y="2722901"/>
            <a:ext cx="2026799" cy="2026799"/>
          </a:xfrm>
          <a:prstGeom prst="donut">
            <a:avLst>
              <a:gd name="adj" fmla="val 5022"/>
            </a:avLst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59" name="Shape 59"/>
          <p:cNvSpPr/>
          <p:nvPr/>
        </p:nvSpPr>
        <p:spPr>
          <a:xfrm>
            <a:off x="10626367" y="4951801"/>
            <a:ext cx="797200" cy="797599"/>
          </a:xfrm>
          <a:prstGeom prst="donut">
            <a:avLst>
              <a:gd name="adj" fmla="val 43984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60" name="Shape 60"/>
          <p:cNvSpPr/>
          <p:nvPr/>
        </p:nvSpPr>
        <p:spPr>
          <a:xfrm>
            <a:off x="11478367" y="1589467"/>
            <a:ext cx="245600" cy="2456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800408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>
            <a:off x="1525601" y="3598101"/>
            <a:ext cx="1191599" cy="1191599"/>
          </a:xfrm>
          <a:prstGeom prst="ellipse">
            <a:avLst/>
          </a:prstGeom>
          <a:noFill/>
          <a:ln w="9525" cap="flat" cmpd="sng">
            <a:solidFill>
              <a:srgbClr val="BBCD00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3914501" y="1212067"/>
            <a:ext cx="7033999" cy="854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3914501" y="2034343"/>
            <a:ext cx="7033999" cy="371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3200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buSzPct val="100000"/>
              <a:defRPr sz="3200"/>
            </a:lvl4pPr>
            <a:lvl5pPr lvl="4">
              <a:spcBef>
                <a:spcPts val="0"/>
              </a:spcBef>
              <a:buSzPct val="100000"/>
              <a:defRPr sz="3200"/>
            </a:lvl5pPr>
            <a:lvl6pPr lvl="5">
              <a:spcBef>
                <a:spcPts val="0"/>
              </a:spcBef>
              <a:buSzPct val="100000"/>
              <a:defRPr sz="3200"/>
            </a:lvl6pPr>
            <a:lvl7pPr lvl="6">
              <a:spcBef>
                <a:spcPts val="0"/>
              </a:spcBef>
              <a:buSzPct val="100000"/>
              <a:defRPr sz="3200"/>
            </a:lvl7pPr>
            <a:lvl8pPr lvl="7">
              <a:spcBef>
                <a:spcPts val="0"/>
              </a:spcBef>
              <a:buSzPct val="100000"/>
              <a:defRPr sz="3200"/>
            </a:lvl8pPr>
            <a:lvl9pPr lvl="8">
              <a:spcBef>
                <a:spcPts val="0"/>
              </a:spcBef>
              <a:buSzPct val="100000"/>
              <a:defRPr sz="32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5" name="Shape 65"/>
          <p:cNvSpPr/>
          <p:nvPr/>
        </p:nvSpPr>
        <p:spPr>
          <a:xfrm>
            <a:off x="346567" y="-275067"/>
            <a:ext cx="3129600" cy="3129600"/>
          </a:xfrm>
          <a:prstGeom prst="donut">
            <a:avLst>
              <a:gd name="adj" fmla="val 29778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66" name="Shape 66"/>
          <p:cNvSpPr/>
          <p:nvPr/>
        </p:nvSpPr>
        <p:spPr>
          <a:xfrm>
            <a:off x="-203900" y="1813400"/>
            <a:ext cx="1304800" cy="13048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67" name="Shape 67"/>
          <p:cNvSpPr/>
          <p:nvPr/>
        </p:nvSpPr>
        <p:spPr>
          <a:xfrm>
            <a:off x="3119467" y="324833"/>
            <a:ext cx="876800" cy="8768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68" name="Shape 68"/>
          <p:cNvSpPr/>
          <p:nvPr/>
        </p:nvSpPr>
        <p:spPr>
          <a:xfrm>
            <a:off x="1051634" y="3118200"/>
            <a:ext cx="1081599" cy="1081599"/>
          </a:xfrm>
          <a:prstGeom prst="donut">
            <a:avLst>
              <a:gd name="adj" fmla="val 22275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69" name="Shape 69"/>
          <p:cNvSpPr/>
          <p:nvPr/>
        </p:nvSpPr>
        <p:spPr>
          <a:xfrm>
            <a:off x="204901" y="5533267"/>
            <a:ext cx="1610399" cy="1610399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0" name="Shape 70"/>
          <p:cNvSpPr/>
          <p:nvPr/>
        </p:nvSpPr>
        <p:spPr>
          <a:xfrm>
            <a:off x="1754400" y="5147967"/>
            <a:ext cx="734000" cy="734000"/>
          </a:xfrm>
          <a:prstGeom prst="donut">
            <a:avLst>
              <a:gd name="adj" fmla="val 42915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1" name="Shape 71"/>
          <p:cNvSpPr/>
          <p:nvPr/>
        </p:nvSpPr>
        <p:spPr>
          <a:xfrm>
            <a:off x="584767" y="3990701"/>
            <a:ext cx="406399" cy="406399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2" name="Shape 72"/>
          <p:cNvSpPr/>
          <p:nvPr/>
        </p:nvSpPr>
        <p:spPr>
          <a:xfrm>
            <a:off x="10326467" y="560633"/>
            <a:ext cx="734000" cy="7340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3" name="Shape 73"/>
          <p:cNvSpPr/>
          <p:nvPr/>
        </p:nvSpPr>
        <p:spPr>
          <a:xfrm>
            <a:off x="11786001" y="1359701"/>
            <a:ext cx="529999" cy="529999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4" name="Shape 74"/>
          <p:cNvSpPr/>
          <p:nvPr/>
        </p:nvSpPr>
        <p:spPr>
          <a:xfrm>
            <a:off x="11060467" y="-428166"/>
            <a:ext cx="988799" cy="988799"/>
          </a:xfrm>
          <a:prstGeom prst="donut">
            <a:avLst>
              <a:gd name="adj" fmla="val 31897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5" name="Shape 75"/>
          <p:cNvSpPr/>
          <p:nvPr/>
        </p:nvSpPr>
        <p:spPr>
          <a:xfrm>
            <a:off x="11535333" y="2155100"/>
            <a:ext cx="250800" cy="2508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6" name="Shape 76"/>
          <p:cNvSpPr/>
          <p:nvPr/>
        </p:nvSpPr>
        <p:spPr>
          <a:xfrm>
            <a:off x="2905467" y="110833"/>
            <a:ext cx="1304800" cy="1304800"/>
          </a:xfrm>
          <a:prstGeom prst="ellipse">
            <a:avLst/>
          </a:prstGeom>
          <a:noFill/>
          <a:ln w="9525" cap="flat" cmpd="sng">
            <a:solidFill>
              <a:srgbClr val="00ACC3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7" name="Shape 77"/>
          <p:cNvSpPr/>
          <p:nvPr/>
        </p:nvSpPr>
        <p:spPr>
          <a:xfrm>
            <a:off x="10750433" y="918500"/>
            <a:ext cx="599600" cy="599600"/>
          </a:xfrm>
          <a:prstGeom prst="ellipse">
            <a:avLst/>
          </a:prstGeom>
          <a:noFill/>
          <a:ln w="9525" cap="flat" cmpd="sng">
            <a:solidFill>
              <a:srgbClr val="ED4A00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57901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 column + image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6096001" y="1212067"/>
            <a:ext cx="4852799" cy="854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096001" y="2034339"/>
            <a:ext cx="4852799" cy="371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2667"/>
            </a:lvl1pPr>
            <a:lvl2pPr lvl="1" rtl="0">
              <a:spcBef>
                <a:spcPts val="0"/>
              </a:spcBef>
              <a:buSzPct val="100000"/>
              <a:defRPr sz="2667"/>
            </a:lvl2pPr>
            <a:lvl3pPr lvl="2" rtl="0">
              <a:spcBef>
                <a:spcPts val="0"/>
              </a:spcBef>
              <a:buSzPct val="100000"/>
              <a:defRPr sz="2667"/>
            </a:lvl3pPr>
            <a:lvl4pPr lvl="3" rtl="0">
              <a:spcBef>
                <a:spcPts val="0"/>
              </a:spcBef>
              <a:buSzPct val="100000"/>
              <a:defRPr sz="2667"/>
            </a:lvl4pPr>
            <a:lvl5pPr lvl="4" rtl="0">
              <a:spcBef>
                <a:spcPts val="0"/>
              </a:spcBef>
              <a:buSzPct val="100000"/>
              <a:defRPr sz="2667"/>
            </a:lvl5pPr>
            <a:lvl6pPr lvl="5" rtl="0">
              <a:spcBef>
                <a:spcPts val="0"/>
              </a:spcBef>
              <a:buSzPct val="100000"/>
              <a:defRPr sz="2667"/>
            </a:lvl6pPr>
            <a:lvl7pPr lvl="6" rtl="0">
              <a:spcBef>
                <a:spcPts val="0"/>
              </a:spcBef>
              <a:buSzPct val="100000"/>
              <a:defRPr sz="2667"/>
            </a:lvl7pPr>
            <a:lvl8pPr lvl="7" rtl="0">
              <a:spcBef>
                <a:spcPts val="0"/>
              </a:spcBef>
              <a:buSzPct val="100000"/>
              <a:defRPr sz="2667"/>
            </a:lvl8pPr>
            <a:lvl9pPr lvl="8" rtl="0">
              <a:spcBef>
                <a:spcPts val="0"/>
              </a:spcBef>
              <a:buSzPct val="100000"/>
              <a:defRPr sz="2667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81" name="Shape 81"/>
          <p:cNvSpPr/>
          <p:nvPr/>
        </p:nvSpPr>
        <p:spPr>
          <a:xfrm>
            <a:off x="773700" y="1002601"/>
            <a:ext cx="4852799" cy="4852799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82" name="Shape 82"/>
          <p:cNvSpPr/>
          <p:nvPr/>
        </p:nvSpPr>
        <p:spPr>
          <a:xfrm>
            <a:off x="-394200" y="-475267"/>
            <a:ext cx="1410400" cy="14104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83" name="Shape 83"/>
          <p:cNvSpPr/>
          <p:nvPr/>
        </p:nvSpPr>
        <p:spPr>
          <a:xfrm>
            <a:off x="3782133" y="239767"/>
            <a:ext cx="1304800" cy="1304800"/>
          </a:xfrm>
          <a:prstGeom prst="donut">
            <a:avLst>
              <a:gd name="adj" fmla="val 39527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84" name="Shape 84"/>
          <p:cNvSpPr/>
          <p:nvPr/>
        </p:nvSpPr>
        <p:spPr>
          <a:xfrm>
            <a:off x="621300" y="4923667"/>
            <a:ext cx="1359200" cy="13592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85" name="Shape 85"/>
          <p:cNvSpPr/>
          <p:nvPr/>
        </p:nvSpPr>
        <p:spPr>
          <a:xfrm>
            <a:off x="1980501" y="6079667"/>
            <a:ext cx="481999" cy="481999"/>
          </a:xfrm>
          <a:prstGeom prst="donut">
            <a:avLst>
              <a:gd name="adj" fmla="val 29951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86" name="Shape 86"/>
          <p:cNvSpPr/>
          <p:nvPr/>
        </p:nvSpPr>
        <p:spPr>
          <a:xfrm>
            <a:off x="3153067" y="462600"/>
            <a:ext cx="365599" cy="3652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87" name="Shape 87"/>
          <p:cNvSpPr/>
          <p:nvPr/>
        </p:nvSpPr>
        <p:spPr>
          <a:xfrm>
            <a:off x="-630133" y="-711200"/>
            <a:ext cx="1882400" cy="1882400"/>
          </a:xfrm>
          <a:prstGeom prst="ellipse">
            <a:avLst/>
          </a:prstGeom>
          <a:noFill/>
          <a:ln w="9525" cap="flat" cmpd="sng">
            <a:solidFill>
              <a:srgbClr val="00ACC3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88" name="Shape 88"/>
          <p:cNvSpPr/>
          <p:nvPr/>
        </p:nvSpPr>
        <p:spPr>
          <a:xfrm>
            <a:off x="3865334" y="322967"/>
            <a:ext cx="1138399" cy="1138399"/>
          </a:xfrm>
          <a:prstGeom prst="ellipse">
            <a:avLst/>
          </a:prstGeom>
          <a:noFill/>
          <a:ln w="9525" cap="flat" cmpd="sng">
            <a:solidFill>
              <a:srgbClr val="ED4A00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89" name="Shape 89"/>
          <p:cNvSpPr/>
          <p:nvPr/>
        </p:nvSpPr>
        <p:spPr>
          <a:xfrm>
            <a:off x="1414867" y="190601"/>
            <a:ext cx="717999" cy="717599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35505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3914501" y="1212067"/>
            <a:ext cx="7033999" cy="854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3914500" y="2066867"/>
            <a:ext cx="3414000" cy="4501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2"/>
          </p:nvPr>
        </p:nvSpPr>
        <p:spPr>
          <a:xfrm>
            <a:off x="7534464" y="2066867"/>
            <a:ext cx="3414000" cy="4501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94" name="Shape 94"/>
          <p:cNvSpPr/>
          <p:nvPr/>
        </p:nvSpPr>
        <p:spPr>
          <a:xfrm>
            <a:off x="-478600" y="2925867"/>
            <a:ext cx="3129600" cy="3129600"/>
          </a:xfrm>
          <a:prstGeom prst="donut">
            <a:avLst>
              <a:gd name="adj" fmla="val 36789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95" name="Shape 95"/>
          <p:cNvSpPr/>
          <p:nvPr/>
        </p:nvSpPr>
        <p:spPr>
          <a:xfrm>
            <a:off x="264600" y="-428167"/>
            <a:ext cx="1304800" cy="1304800"/>
          </a:xfrm>
          <a:prstGeom prst="ellipse">
            <a:avLst/>
          </a:prstGeom>
          <a:noFill/>
          <a:ln w="9525" cap="flat" cmpd="sng">
            <a:solidFill>
              <a:srgbClr val="E8004C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96" name="Shape 96"/>
          <p:cNvSpPr/>
          <p:nvPr/>
        </p:nvSpPr>
        <p:spPr>
          <a:xfrm>
            <a:off x="264600" y="560633"/>
            <a:ext cx="876800" cy="8768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97" name="Shape 97"/>
          <p:cNvSpPr/>
          <p:nvPr/>
        </p:nvSpPr>
        <p:spPr>
          <a:xfrm>
            <a:off x="1569401" y="876634"/>
            <a:ext cx="1129199" cy="1129199"/>
          </a:xfrm>
          <a:prstGeom prst="donut">
            <a:avLst>
              <a:gd name="adj" fmla="val 22275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98" name="Shape 98"/>
          <p:cNvSpPr/>
          <p:nvPr/>
        </p:nvSpPr>
        <p:spPr>
          <a:xfrm>
            <a:off x="1183534" y="5523067"/>
            <a:ext cx="1610399" cy="1610399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99" name="Shape 99"/>
          <p:cNvSpPr/>
          <p:nvPr/>
        </p:nvSpPr>
        <p:spPr>
          <a:xfrm>
            <a:off x="204900" y="6399467"/>
            <a:ext cx="734000" cy="734000"/>
          </a:xfrm>
          <a:prstGeom prst="donut">
            <a:avLst>
              <a:gd name="adj" fmla="val 18606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0" name="Shape 100"/>
          <p:cNvSpPr/>
          <p:nvPr/>
        </p:nvSpPr>
        <p:spPr>
          <a:xfrm>
            <a:off x="1563367" y="2262601"/>
            <a:ext cx="406399" cy="406399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1" name="Shape 101"/>
          <p:cNvSpPr/>
          <p:nvPr/>
        </p:nvSpPr>
        <p:spPr>
          <a:xfrm>
            <a:off x="10459000" y="825700"/>
            <a:ext cx="734000" cy="7340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2" name="Shape 102"/>
          <p:cNvSpPr/>
          <p:nvPr/>
        </p:nvSpPr>
        <p:spPr>
          <a:xfrm>
            <a:off x="10020667" y="-96666"/>
            <a:ext cx="529999" cy="529999"/>
          </a:xfrm>
          <a:prstGeom prst="donut">
            <a:avLst>
              <a:gd name="adj" fmla="val 30568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3" name="Shape 103"/>
          <p:cNvSpPr/>
          <p:nvPr/>
        </p:nvSpPr>
        <p:spPr>
          <a:xfrm>
            <a:off x="11535334" y="1374467"/>
            <a:ext cx="406399" cy="406399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4" name="Shape 104"/>
          <p:cNvSpPr/>
          <p:nvPr/>
        </p:nvSpPr>
        <p:spPr>
          <a:xfrm>
            <a:off x="10797201" y="223267"/>
            <a:ext cx="988799" cy="988799"/>
          </a:xfrm>
          <a:prstGeom prst="donut">
            <a:avLst>
              <a:gd name="adj" fmla="val 8064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5" name="Shape 105"/>
          <p:cNvSpPr/>
          <p:nvPr/>
        </p:nvSpPr>
        <p:spPr>
          <a:xfrm>
            <a:off x="11193000" y="2005833"/>
            <a:ext cx="250800" cy="2508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6" name="Shape 106"/>
          <p:cNvSpPr/>
          <p:nvPr/>
        </p:nvSpPr>
        <p:spPr>
          <a:xfrm>
            <a:off x="-274166" y="3130301"/>
            <a:ext cx="2720799" cy="2720799"/>
          </a:xfrm>
          <a:prstGeom prst="ellipse">
            <a:avLst/>
          </a:prstGeom>
          <a:noFill/>
          <a:ln w="9525" cap="flat" cmpd="sng">
            <a:solidFill>
              <a:srgbClr val="65BB48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7" name="Shape 107"/>
          <p:cNvSpPr/>
          <p:nvPr/>
        </p:nvSpPr>
        <p:spPr>
          <a:xfrm>
            <a:off x="406833" y="-285933"/>
            <a:ext cx="1020400" cy="10204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8" name="Shape 108"/>
          <p:cNvSpPr/>
          <p:nvPr/>
        </p:nvSpPr>
        <p:spPr>
          <a:xfrm>
            <a:off x="11376801" y="1215934"/>
            <a:ext cx="723599" cy="723599"/>
          </a:xfrm>
          <a:prstGeom prst="ellipse">
            <a:avLst/>
          </a:prstGeom>
          <a:noFill/>
          <a:ln w="9525" cap="flat" cmpd="sng">
            <a:solidFill>
              <a:srgbClr val="F8BB00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73586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+ 3 columns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/>
        </p:nvSpPr>
        <p:spPr>
          <a:xfrm>
            <a:off x="11518033" y="1963467"/>
            <a:ext cx="1304800" cy="1304800"/>
          </a:xfrm>
          <a:prstGeom prst="ellipse">
            <a:avLst/>
          </a:prstGeom>
          <a:noFill/>
          <a:ln w="9525" cap="flat" cmpd="sng">
            <a:solidFill>
              <a:srgbClr val="ED4A00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3914501" y="1212067"/>
            <a:ext cx="7033999" cy="854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3914501" y="2066867"/>
            <a:ext cx="2267199" cy="45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867"/>
            </a:lvl1pPr>
            <a:lvl2pPr lvl="1" rtl="0">
              <a:spcBef>
                <a:spcPts val="0"/>
              </a:spcBef>
              <a:buSzPct val="100000"/>
              <a:defRPr sz="1867"/>
            </a:lvl2pPr>
            <a:lvl3pPr lvl="2" rtl="0">
              <a:spcBef>
                <a:spcPts val="0"/>
              </a:spcBef>
              <a:buSzPct val="100000"/>
              <a:defRPr sz="1867"/>
            </a:lvl3pPr>
            <a:lvl4pPr lvl="3" rtl="0">
              <a:spcBef>
                <a:spcPts val="0"/>
              </a:spcBef>
              <a:buSzPct val="100000"/>
              <a:defRPr sz="1867"/>
            </a:lvl4pPr>
            <a:lvl5pPr lvl="4" rtl="0">
              <a:spcBef>
                <a:spcPts val="0"/>
              </a:spcBef>
              <a:buSzPct val="100000"/>
              <a:defRPr sz="1867"/>
            </a:lvl5pPr>
            <a:lvl6pPr lvl="5" rtl="0">
              <a:spcBef>
                <a:spcPts val="0"/>
              </a:spcBef>
              <a:buSzPct val="100000"/>
              <a:defRPr sz="1867"/>
            </a:lvl6pPr>
            <a:lvl7pPr lvl="6" rtl="0">
              <a:spcBef>
                <a:spcPts val="0"/>
              </a:spcBef>
              <a:buSzPct val="100000"/>
              <a:defRPr sz="1867"/>
            </a:lvl7pPr>
            <a:lvl8pPr lvl="7" rtl="0">
              <a:spcBef>
                <a:spcPts val="0"/>
              </a:spcBef>
              <a:buSzPct val="100000"/>
              <a:defRPr sz="1867"/>
            </a:lvl8pPr>
            <a:lvl9pPr lvl="8" rtl="0">
              <a:spcBef>
                <a:spcPts val="0"/>
              </a:spcBef>
              <a:buSzPct val="100000"/>
              <a:defRPr sz="1867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body" idx="2"/>
          </p:nvPr>
        </p:nvSpPr>
        <p:spPr>
          <a:xfrm>
            <a:off x="6297830" y="2066867"/>
            <a:ext cx="2267199" cy="45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867"/>
            </a:lvl1pPr>
            <a:lvl2pPr lvl="1" rtl="0">
              <a:spcBef>
                <a:spcPts val="0"/>
              </a:spcBef>
              <a:buSzPct val="100000"/>
              <a:defRPr sz="1867"/>
            </a:lvl2pPr>
            <a:lvl3pPr lvl="2" rtl="0">
              <a:spcBef>
                <a:spcPts val="0"/>
              </a:spcBef>
              <a:buSzPct val="100000"/>
              <a:defRPr sz="1867"/>
            </a:lvl3pPr>
            <a:lvl4pPr lvl="3" rtl="0">
              <a:spcBef>
                <a:spcPts val="0"/>
              </a:spcBef>
              <a:buSzPct val="100000"/>
              <a:defRPr sz="1867"/>
            </a:lvl4pPr>
            <a:lvl5pPr lvl="4" rtl="0">
              <a:spcBef>
                <a:spcPts val="0"/>
              </a:spcBef>
              <a:buSzPct val="100000"/>
              <a:defRPr sz="1867"/>
            </a:lvl5pPr>
            <a:lvl6pPr lvl="5" rtl="0">
              <a:spcBef>
                <a:spcPts val="0"/>
              </a:spcBef>
              <a:buSzPct val="100000"/>
              <a:defRPr sz="1867"/>
            </a:lvl6pPr>
            <a:lvl7pPr lvl="6" rtl="0">
              <a:spcBef>
                <a:spcPts val="0"/>
              </a:spcBef>
              <a:buSzPct val="100000"/>
              <a:defRPr sz="1867"/>
            </a:lvl7pPr>
            <a:lvl8pPr lvl="7" rtl="0">
              <a:spcBef>
                <a:spcPts val="0"/>
              </a:spcBef>
              <a:buSzPct val="100000"/>
              <a:defRPr sz="1867"/>
            </a:lvl8pPr>
            <a:lvl9pPr lvl="8" rtl="0">
              <a:spcBef>
                <a:spcPts val="0"/>
              </a:spcBef>
              <a:buSzPct val="100000"/>
              <a:defRPr sz="1867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3"/>
          </p:nvPr>
        </p:nvSpPr>
        <p:spPr>
          <a:xfrm>
            <a:off x="8681161" y="2066867"/>
            <a:ext cx="2267199" cy="45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867"/>
            </a:lvl1pPr>
            <a:lvl2pPr lvl="1" rtl="0">
              <a:spcBef>
                <a:spcPts val="0"/>
              </a:spcBef>
              <a:buSzPct val="100000"/>
              <a:defRPr sz="1867"/>
            </a:lvl2pPr>
            <a:lvl3pPr lvl="2" rtl="0">
              <a:spcBef>
                <a:spcPts val="0"/>
              </a:spcBef>
              <a:buSzPct val="100000"/>
              <a:defRPr sz="1867"/>
            </a:lvl3pPr>
            <a:lvl4pPr lvl="3" rtl="0">
              <a:spcBef>
                <a:spcPts val="0"/>
              </a:spcBef>
              <a:buSzPct val="100000"/>
              <a:defRPr sz="1867"/>
            </a:lvl4pPr>
            <a:lvl5pPr lvl="4" rtl="0">
              <a:spcBef>
                <a:spcPts val="0"/>
              </a:spcBef>
              <a:buSzPct val="100000"/>
              <a:defRPr sz="1867"/>
            </a:lvl5pPr>
            <a:lvl6pPr lvl="5" rtl="0">
              <a:spcBef>
                <a:spcPts val="0"/>
              </a:spcBef>
              <a:buSzPct val="100000"/>
              <a:defRPr sz="1867"/>
            </a:lvl6pPr>
            <a:lvl7pPr lvl="6" rtl="0">
              <a:spcBef>
                <a:spcPts val="0"/>
              </a:spcBef>
              <a:buSzPct val="100000"/>
              <a:defRPr sz="1867"/>
            </a:lvl7pPr>
            <a:lvl8pPr lvl="7" rtl="0">
              <a:spcBef>
                <a:spcPts val="0"/>
              </a:spcBef>
              <a:buSzPct val="100000"/>
              <a:defRPr sz="1867"/>
            </a:lvl8pPr>
            <a:lvl9pPr lvl="8" rtl="0">
              <a:spcBef>
                <a:spcPts val="0"/>
              </a:spcBef>
              <a:buSzPct val="100000"/>
              <a:defRPr sz="1867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15" name="Shape 115"/>
          <p:cNvSpPr/>
          <p:nvPr/>
        </p:nvSpPr>
        <p:spPr>
          <a:xfrm>
            <a:off x="1355301" y="3975467"/>
            <a:ext cx="587199" cy="587199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16" name="Shape 116"/>
          <p:cNvSpPr/>
          <p:nvPr/>
        </p:nvSpPr>
        <p:spPr>
          <a:xfrm>
            <a:off x="-91633" y="4461533"/>
            <a:ext cx="1092800" cy="1092800"/>
          </a:xfrm>
          <a:prstGeom prst="ellipse">
            <a:avLst/>
          </a:prstGeom>
          <a:noFill/>
          <a:ln w="9525" cap="flat" cmpd="sng">
            <a:solidFill>
              <a:srgbClr val="00D1C6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17" name="Shape 117"/>
          <p:cNvSpPr/>
          <p:nvPr/>
        </p:nvSpPr>
        <p:spPr>
          <a:xfrm>
            <a:off x="1815300" y="187633"/>
            <a:ext cx="1150400" cy="1151200"/>
          </a:xfrm>
          <a:prstGeom prst="donut">
            <a:avLst>
              <a:gd name="adj" fmla="val 43200"/>
            </a:avLst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18" name="Shape 118"/>
          <p:cNvSpPr/>
          <p:nvPr/>
        </p:nvSpPr>
        <p:spPr>
          <a:xfrm>
            <a:off x="1917500" y="4562667"/>
            <a:ext cx="1416000" cy="1416000"/>
          </a:xfrm>
          <a:prstGeom prst="donut">
            <a:avLst>
              <a:gd name="adj" fmla="val 9905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19" name="Shape 119"/>
          <p:cNvSpPr/>
          <p:nvPr/>
        </p:nvSpPr>
        <p:spPr>
          <a:xfrm>
            <a:off x="2745901" y="1483301"/>
            <a:ext cx="406399" cy="406399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20" name="Shape 120"/>
          <p:cNvSpPr/>
          <p:nvPr/>
        </p:nvSpPr>
        <p:spPr>
          <a:xfrm>
            <a:off x="11631333" y="360300"/>
            <a:ext cx="734000" cy="7340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21" name="Shape 121"/>
          <p:cNvSpPr/>
          <p:nvPr/>
        </p:nvSpPr>
        <p:spPr>
          <a:xfrm>
            <a:off x="11395734" y="811501"/>
            <a:ext cx="529999" cy="529999"/>
          </a:xfrm>
          <a:prstGeom prst="donut">
            <a:avLst>
              <a:gd name="adj" fmla="val 8754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22" name="Shape 122"/>
          <p:cNvSpPr/>
          <p:nvPr/>
        </p:nvSpPr>
        <p:spPr>
          <a:xfrm>
            <a:off x="10948367" y="1536867"/>
            <a:ext cx="529999" cy="529999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23" name="Shape 123"/>
          <p:cNvSpPr/>
          <p:nvPr/>
        </p:nvSpPr>
        <p:spPr>
          <a:xfrm>
            <a:off x="10132801" y="-367000"/>
            <a:ext cx="988799" cy="988799"/>
          </a:xfrm>
          <a:prstGeom prst="donut">
            <a:avLst>
              <a:gd name="adj" fmla="val 39163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24" name="Shape 124"/>
          <p:cNvSpPr/>
          <p:nvPr/>
        </p:nvSpPr>
        <p:spPr>
          <a:xfrm>
            <a:off x="12045033" y="2490467"/>
            <a:ext cx="250800" cy="250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25" name="Shape 125"/>
          <p:cNvSpPr/>
          <p:nvPr/>
        </p:nvSpPr>
        <p:spPr>
          <a:xfrm>
            <a:off x="-640300" y="324833"/>
            <a:ext cx="3129600" cy="3129600"/>
          </a:xfrm>
          <a:prstGeom prst="donut">
            <a:avLst>
              <a:gd name="adj" fmla="val 21094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26" name="Shape 126"/>
          <p:cNvSpPr/>
          <p:nvPr/>
        </p:nvSpPr>
        <p:spPr>
          <a:xfrm>
            <a:off x="1355301" y="5455601"/>
            <a:ext cx="1610399" cy="1610399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27" name="Shape 127"/>
          <p:cNvSpPr/>
          <p:nvPr/>
        </p:nvSpPr>
        <p:spPr>
          <a:xfrm>
            <a:off x="272100" y="1237233"/>
            <a:ext cx="1304800" cy="1304800"/>
          </a:xfrm>
          <a:prstGeom prst="ellipse">
            <a:avLst/>
          </a:prstGeom>
          <a:noFill/>
          <a:ln w="9525" cap="flat" cmpd="sng">
            <a:solidFill>
              <a:srgbClr val="BBCD00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18929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3914501" y="1212067"/>
            <a:ext cx="7033999" cy="854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130" name="Shape 130"/>
          <p:cNvSpPr/>
          <p:nvPr/>
        </p:nvSpPr>
        <p:spPr>
          <a:xfrm>
            <a:off x="1707583" y="4892200"/>
            <a:ext cx="274800" cy="2748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1" name="Shape 131"/>
          <p:cNvSpPr/>
          <p:nvPr/>
        </p:nvSpPr>
        <p:spPr>
          <a:xfrm>
            <a:off x="240667" y="5364333"/>
            <a:ext cx="1827600" cy="18276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2" name="Shape 132"/>
          <p:cNvSpPr/>
          <p:nvPr/>
        </p:nvSpPr>
        <p:spPr>
          <a:xfrm>
            <a:off x="328062" y="4284195"/>
            <a:ext cx="607999" cy="607999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3" name="Shape 133"/>
          <p:cNvSpPr/>
          <p:nvPr/>
        </p:nvSpPr>
        <p:spPr>
          <a:xfrm>
            <a:off x="95334" y="4051467"/>
            <a:ext cx="1073199" cy="1073199"/>
          </a:xfrm>
          <a:prstGeom prst="ellipse">
            <a:avLst/>
          </a:prstGeom>
          <a:noFill/>
          <a:ln w="9525" cap="flat" cmpd="sng">
            <a:solidFill>
              <a:srgbClr val="65BB48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4" name="Shape 134"/>
          <p:cNvSpPr/>
          <p:nvPr/>
        </p:nvSpPr>
        <p:spPr>
          <a:xfrm>
            <a:off x="1707601" y="2144634"/>
            <a:ext cx="1391199" cy="1391999"/>
          </a:xfrm>
          <a:prstGeom prst="donut">
            <a:avLst>
              <a:gd name="adj" fmla="val 43200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5" name="Shape 135"/>
          <p:cNvSpPr/>
          <p:nvPr/>
        </p:nvSpPr>
        <p:spPr>
          <a:xfrm>
            <a:off x="2187301" y="-269166"/>
            <a:ext cx="1000399" cy="1000399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6" name="Shape 136"/>
          <p:cNvSpPr/>
          <p:nvPr/>
        </p:nvSpPr>
        <p:spPr>
          <a:xfrm>
            <a:off x="-640300" y="324833"/>
            <a:ext cx="3129600" cy="3129600"/>
          </a:xfrm>
          <a:prstGeom prst="donut">
            <a:avLst>
              <a:gd name="adj" fmla="val 6129"/>
            </a:avLst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7" name="Shape 137"/>
          <p:cNvSpPr/>
          <p:nvPr/>
        </p:nvSpPr>
        <p:spPr>
          <a:xfrm>
            <a:off x="-297300" y="667834"/>
            <a:ext cx="2443599" cy="2443599"/>
          </a:xfrm>
          <a:prstGeom prst="ellipse">
            <a:avLst/>
          </a:prstGeom>
          <a:noFill/>
          <a:ln w="9525" cap="flat" cmpd="sng">
            <a:solidFill>
              <a:srgbClr val="ED4A00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8" name="Shape 138"/>
          <p:cNvSpPr/>
          <p:nvPr/>
        </p:nvSpPr>
        <p:spPr>
          <a:xfrm>
            <a:off x="1707601" y="5266834"/>
            <a:ext cx="1000399" cy="1000399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9" name="Shape 139"/>
          <p:cNvSpPr/>
          <p:nvPr/>
        </p:nvSpPr>
        <p:spPr>
          <a:xfrm>
            <a:off x="10550667" y="800300"/>
            <a:ext cx="734000" cy="7340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40" name="Shape 140"/>
          <p:cNvSpPr/>
          <p:nvPr/>
        </p:nvSpPr>
        <p:spPr>
          <a:xfrm>
            <a:off x="11604533" y="2144633"/>
            <a:ext cx="382800" cy="382800"/>
          </a:xfrm>
          <a:prstGeom prst="donut">
            <a:avLst>
              <a:gd name="adj" fmla="val 18608"/>
            </a:avLst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41" name="Shape 141"/>
          <p:cNvSpPr/>
          <p:nvPr/>
        </p:nvSpPr>
        <p:spPr>
          <a:xfrm>
            <a:off x="11745835" y="1181919"/>
            <a:ext cx="555199" cy="555199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42" name="Shape 142"/>
          <p:cNvSpPr/>
          <p:nvPr/>
        </p:nvSpPr>
        <p:spPr>
          <a:xfrm>
            <a:off x="10824001" y="-326066"/>
            <a:ext cx="988799" cy="988799"/>
          </a:xfrm>
          <a:prstGeom prst="donut">
            <a:avLst>
              <a:gd name="adj" fmla="val 37879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43" name="Shape 143"/>
          <p:cNvSpPr/>
          <p:nvPr/>
        </p:nvSpPr>
        <p:spPr>
          <a:xfrm>
            <a:off x="10418300" y="417033"/>
            <a:ext cx="250800" cy="2508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44" name="Shape 144"/>
          <p:cNvSpPr/>
          <p:nvPr/>
        </p:nvSpPr>
        <p:spPr>
          <a:xfrm>
            <a:off x="11529201" y="965283"/>
            <a:ext cx="988799" cy="988799"/>
          </a:xfrm>
          <a:prstGeom prst="ellipse">
            <a:avLst/>
          </a:prstGeom>
          <a:noFill/>
          <a:ln w="9525" cap="flat" cmpd="sng">
            <a:solidFill>
              <a:srgbClr val="F8BB00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0535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/>
        </p:nvSpPr>
        <p:spPr>
          <a:xfrm>
            <a:off x="1596633" y="-1070367"/>
            <a:ext cx="8998800" cy="8998800"/>
          </a:xfrm>
          <a:prstGeom prst="ellipse">
            <a:avLst/>
          </a:prstGeom>
          <a:noFill/>
          <a:ln w="9525" cap="flat" cmpd="sng">
            <a:solidFill>
              <a:srgbClr val="A1BECC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1661633" y="5570267"/>
            <a:ext cx="8868800" cy="692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480"/>
              </a:spcBef>
              <a:buSzPct val="100000"/>
              <a:buNone/>
              <a:defRPr sz="2133"/>
            </a:lvl1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48" name="Shape 148"/>
          <p:cNvSpPr/>
          <p:nvPr/>
        </p:nvSpPr>
        <p:spPr>
          <a:xfrm rot="10800000">
            <a:off x="11607934" y="5036350"/>
            <a:ext cx="823199" cy="823199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49" name="Shape 149"/>
          <p:cNvSpPr/>
          <p:nvPr/>
        </p:nvSpPr>
        <p:spPr>
          <a:xfrm rot="10800000">
            <a:off x="811665" y="1121813"/>
            <a:ext cx="687200" cy="687200"/>
          </a:xfrm>
          <a:prstGeom prst="donut">
            <a:avLst>
              <a:gd name="adj" fmla="val 18608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50" name="Shape 150"/>
          <p:cNvSpPr/>
          <p:nvPr/>
        </p:nvSpPr>
        <p:spPr>
          <a:xfrm rot="10800000">
            <a:off x="10926695" y="6071065"/>
            <a:ext cx="1108800" cy="1108800"/>
          </a:xfrm>
          <a:prstGeom prst="donut">
            <a:avLst>
              <a:gd name="adj" fmla="val 37879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51" name="Shape 151"/>
          <p:cNvSpPr/>
          <p:nvPr/>
        </p:nvSpPr>
        <p:spPr>
          <a:xfrm rot="10800000">
            <a:off x="11277846" y="5578350"/>
            <a:ext cx="281199" cy="281199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52" name="Shape 152"/>
          <p:cNvSpPr/>
          <p:nvPr/>
        </p:nvSpPr>
        <p:spPr>
          <a:xfrm rot="10800000">
            <a:off x="-204195" y="-592728"/>
            <a:ext cx="1504400" cy="1504400"/>
          </a:xfrm>
          <a:prstGeom prst="ellipse">
            <a:avLst/>
          </a:prstGeom>
          <a:noFill/>
          <a:ln w="9525" cap="flat" cmpd="sng">
            <a:solidFill>
              <a:srgbClr val="ED4A00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53" name="Shape 153"/>
          <p:cNvSpPr/>
          <p:nvPr/>
        </p:nvSpPr>
        <p:spPr>
          <a:xfrm rot="10800000">
            <a:off x="10682687" y="177854"/>
            <a:ext cx="579599" cy="579599"/>
          </a:xfrm>
          <a:prstGeom prst="donut">
            <a:avLst>
              <a:gd name="adj" fmla="val 8754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54" name="Shape 154"/>
          <p:cNvSpPr/>
          <p:nvPr/>
        </p:nvSpPr>
        <p:spPr>
          <a:xfrm rot="10800000">
            <a:off x="-98102" y="1121999"/>
            <a:ext cx="441199" cy="441199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55" name="Shape 155"/>
          <p:cNvSpPr/>
          <p:nvPr/>
        </p:nvSpPr>
        <p:spPr>
          <a:xfrm rot="10800000">
            <a:off x="11349534" y="177873"/>
            <a:ext cx="1081599" cy="1081599"/>
          </a:xfrm>
          <a:prstGeom prst="donut">
            <a:avLst>
              <a:gd name="adj" fmla="val 39163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56" name="Shape 156"/>
          <p:cNvSpPr/>
          <p:nvPr/>
        </p:nvSpPr>
        <p:spPr>
          <a:xfrm rot="10800000">
            <a:off x="157330" y="-231202"/>
            <a:ext cx="781599" cy="781599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57" name="Shape 157"/>
          <p:cNvSpPr/>
          <p:nvPr/>
        </p:nvSpPr>
        <p:spPr>
          <a:xfrm rot="10800000">
            <a:off x="998432" y="6260065"/>
            <a:ext cx="460000" cy="460000"/>
          </a:xfrm>
          <a:prstGeom prst="donut">
            <a:avLst>
              <a:gd name="adj" fmla="val 30568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58" name="Shape 158"/>
          <p:cNvSpPr/>
          <p:nvPr/>
        </p:nvSpPr>
        <p:spPr>
          <a:xfrm rot="10800000">
            <a:off x="-143715" y="5678711"/>
            <a:ext cx="884000" cy="8840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59" name="Shape 159"/>
          <p:cNvSpPr/>
          <p:nvPr/>
        </p:nvSpPr>
        <p:spPr>
          <a:xfrm rot="10800000">
            <a:off x="-422216" y="4591379"/>
            <a:ext cx="674799" cy="674799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60" name="Shape 160"/>
          <p:cNvSpPr/>
          <p:nvPr/>
        </p:nvSpPr>
        <p:spPr>
          <a:xfrm rot="10800000">
            <a:off x="-301559" y="5520865"/>
            <a:ext cx="1199200" cy="1199200"/>
          </a:xfrm>
          <a:prstGeom prst="ellipse">
            <a:avLst/>
          </a:prstGeom>
          <a:noFill/>
          <a:ln w="9525" cap="flat" cmpd="sng">
            <a:solidFill>
              <a:srgbClr val="F8BB00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61" name="Shape 161"/>
          <p:cNvSpPr/>
          <p:nvPr/>
        </p:nvSpPr>
        <p:spPr>
          <a:xfrm rot="10800000">
            <a:off x="11600855" y="1466999"/>
            <a:ext cx="444400" cy="4444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122774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914501" y="1212067"/>
            <a:ext cx="7033999" cy="85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rgbClr val="617A86"/>
              </a:buClr>
              <a:buSzPct val="1000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>
              <a:spcBef>
                <a:spcPts val="0"/>
              </a:spcBef>
              <a:buClr>
                <a:srgbClr val="617A86"/>
              </a:buClr>
              <a:buSzPct val="1000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>
              <a:spcBef>
                <a:spcPts val="0"/>
              </a:spcBef>
              <a:buClr>
                <a:srgbClr val="617A86"/>
              </a:buClr>
              <a:buSzPct val="1000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>
              <a:spcBef>
                <a:spcPts val="0"/>
              </a:spcBef>
              <a:buClr>
                <a:srgbClr val="617A86"/>
              </a:buClr>
              <a:buSzPct val="1000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>
              <a:spcBef>
                <a:spcPts val="0"/>
              </a:spcBef>
              <a:buClr>
                <a:srgbClr val="617A86"/>
              </a:buClr>
              <a:buSzPct val="1000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>
              <a:spcBef>
                <a:spcPts val="0"/>
              </a:spcBef>
              <a:buClr>
                <a:srgbClr val="617A86"/>
              </a:buClr>
              <a:buSzPct val="1000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>
              <a:spcBef>
                <a:spcPts val="0"/>
              </a:spcBef>
              <a:buClr>
                <a:srgbClr val="617A86"/>
              </a:buClr>
              <a:buSzPct val="1000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>
              <a:spcBef>
                <a:spcPts val="0"/>
              </a:spcBef>
              <a:buClr>
                <a:srgbClr val="617A86"/>
              </a:buClr>
              <a:buSzPct val="1000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>
              <a:spcBef>
                <a:spcPts val="0"/>
              </a:spcBef>
              <a:buClr>
                <a:srgbClr val="617A86"/>
              </a:buClr>
              <a:buSzPct val="1000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914501" y="2034343"/>
            <a:ext cx="7033999" cy="3714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A1BECC"/>
              </a:buClr>
              <a:buSzPct val="100000"/>
              <a:buFont typeface="Varela Round"/>
              <a:buChar char="◎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480"/>
              </a:spcBef>
              <a:buClr>
                <a:srgbClr val="A1BECC"/>
              </a:buClr>
              <a:buSzPct val="100000"/>
              <a:buFont typeface="Varela Round"/>
              <a:buChar char="◉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>
              <a:spcBef>
                <a:spcPts val="480"/>
              </a:spcBef>
              <a:buClr>
                <a:srgbClr val="A1BECC"/>
              </a:buClr>
              <a:buSzPct val="100000"/>
              <a:buFont typeface="Varela Round"/>
              <a:buChar char="￮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>
              <a:spcBef>
                <a:spcPts val="360"/>
              </a:spcBef>
              <a:buClr>
                <a:srgbClr val="A1BECC"/>
              </a:buClr>
              <a:buSzPct val="100000"/>
              <a:buFont typeface="Varela Round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>
              <a:spcBef>
                <a:spcPts val="360"/>
              </a:spcBef>
              <a:buClr>
                <a:srgbClr val="A1BECC"/>
              </a:buClr>
              <a:buSzPct val="100000"/>
              <a:buFont typeface="Varela Round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>
              <a:spcBef>
                <a:spcPts val="360"/>
              </a:spcBef>
              <a:buClr>
                <a:srgbClr val="A1BECC"/>
              </a:buClr>
              <a:buSzPct val="100000"/>
              <a:buFont typeface="Varela Round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>
              <a:spcBef>
                <a:spcPts val="360"/>
              </a:spcBef>
              <a:buClr>
                <a:srgbClr val="A1BECC"/>
              </a:buClr>
              <a:buSzPct val="100000"/>
              <a:buFont typeface="Varela Round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>
              <a:spcBef>
                <a:spcPts val="360"/>
              </a:spcBef>
              <a:buClr>
                <a:srgbClr val="A1BECC"/>
              </a:buClr>
              <a:buSzPct val="100000"/>
              <a:buFont typeface="Varela Round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>
              <a:spcBef>
                <a:spcPts val="360"/>
              </a:spcBef>
              <a:buClr>
                <a:srgbClr val="A1BECC"/>
              </a:buClr>
              <a:buSzPct val="100000"/>
              <a:buFont typeface="Varela Round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7269765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chy@chgsh.chc.edu.tw" TargetMode="Externa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學生說明會</a:t>
            </a:r>
            <a:br>
              <a:rPr lang="zh-TW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彰化女中</a:t>
            </a:r>
            <a:r>
              <a:rPr lang="en-US" altLang="zh-TW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</a:t>
            </a:r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第一</a:t>
            </a:r>
            <a:r>
              <a:rPr lang="zh-TW" altLang="en-US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學期</a:t>
            </a:r>
            <a:r>
              <a:rPr lang="en-US" altLang="zh-TW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自主</a:t>
            </a:r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學習成果展</a:t>
            </a:r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3007233" y="5477608"/>
            <a:ext cx="6177599" cy="529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ct val="100000"/>
              <a:buFont typeface="Nixie One"/>
              <a:buNone/>
              <a:defRPr sz="6400" b="0" i="0" u="none" strike="noStrike" cap="none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 algn="ctr">
              <a:spcBef>
                <a:spcPts val="0"/>
              </a:spcBef>
              <a:buClr>
                <a:srgbClr val="617A86"/>
              </a:buClr>
              <a:buSzPct val="100000"/>
              <a:buFont typeface="Nixie One"/>
              <a:buNone/>
              <a:defRPr sz="80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 algn="ctr">
              <a:spcBef>
                <a:spcPts val="0"/>
              </a:spcBef>
              <a:buClr>
                <a:srgbClr val="617A86"/>
              </a:buClr>
              <a:buSzPct val="100000"/>
              <a:buFont typeface="Nixie One"/>
              <a:buNone/>
              <a:defRPr sz="80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 algn="ctr">
              <a:spcBef>
                <a:spcPts val="0"/>
              </a:spcBef>
              <a:buClr>
                <a:srgbClr val="617A86"/>
              </a:buClr>
              <a:buSzPct val="100000"/>
              <a:buFont typeface="Nixie One"/>
              <a:buNone/>
              <a:defRPr sz="80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 algn="ctr">
              <a:spcBef>
                <a:spcPts val="0"/>
              </a:spcBef>
              <a:buClr>
                <a:srgbClr val="617A86"/>
              </a:buClr>
              <a:buSzPct val="100000"/>
              <a:buFont typeface="Nixie One"/>
              <a:buNone/>
              <a:defRPr sz="80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 algn="ctr">
              <a:spcBef>
                <a:spcPts val="0"/>
              </a:spcBef>
              <a:buClr>
                <a:srgbClr val="617A86"/>
              </a:buClr>
              <a:buSzPct val="100000"/>
              <a:buFont typeface="Nixie One"/>
              <a:buNone/>
              <a:defRPr sz="80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 algn="ctr">
              <a:spcBef>
                <a:spcPts val="0"/>
              </a:spcBef>
              <a:buClr>
                <a:srgbClr val="617A86"/>
              </a:buClr>
              <a:buSzPct val="100000"/>
              <a:buFont typeface="Nixie One"/>
              <a:buNone/>
              <a:defRPr sz="80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 algn="ctr">
              <a:spcBef>
                <a:spcPts val="0"/>
              </a:spcBef>
              <a:buClr>
                <a:srgbClr val="617A86"/>
              </a:buClr>
              <a:buSzPct val="100000"/>
              <a:buFont typeface="Nixie One"/>
              <a:buNone/>
              <a:defRPr sz="80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 algn="ctr">
              <a:spcBef>
                <a:spcPts val="0"/>
              </a:spcBef>
              <a:buClr>
                <a:srgbClr val="617A86"/>
              </a:buClr>
              <a:buSzPct val="100000"/>
              <a:buFont typeface="Nixie One"/>
              <a:buNone/>
              <a:defRPr sz="80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r>
              <a:rPr lang="en-US" altLang="zh-TW" sz="2400" kern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2022/09/21</a:t>
            </a:r>
            <a:endParaRPr lang="zh-TW" altLang="en-US" sz="2400" kern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4471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4618673" y="202223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400" b="1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ixie One"/>
                <a:sym typeface="Nixie One"/>
              </a:rPr>
              <a:t>設備提供</a:t>
            </a:r>
            <a:endParaRPr lang="zh-TW" altLang="en-US" sz="5400" b="1" dirty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570673" y="1208792"/>
            <a:ext cx="6096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sz="44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電源</a:t>
            </a:r>
          </a:p>
          <a:p>
            <a:r>
              <a:rPr lang="zh-TW" altLang="en-US" sz="44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長桌</a:t>
            </a:r>
          </a:p>
          <a:p>
            <a:r>
              <a:rPr lang="zh-TW" altLang="en-US" sz="44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海報架</a:t>
            </a:r>
          </a:p>
          <a:p>
            <a:r>
              <a:rPr lang="zh-TW" altLang="en-US" sz="44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麥克風</a:t>
            </a:r>
          </a:p>
          <a:p>
            <a:r>
              <a:rPr lang="zh-TW" altLang="en-US" sz="44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音響設備</a:t>
            </a:r>
          </a:p>
          <a:p>
            <a:r>
              <a:rPr lang="zh-TW" altLang="en-US" sz="44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平板電腦</a:t>
            </a:r>
          </a:p>
          <a:p>
            <a:r>
              <a:rPr lang="zh-TW" altLang="en-US" sz="44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endParaRPr lang="zh-TW" altLang="en-US" sz="4400" dirty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7053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324776" y="202223"/>
            <a:ext cx="75424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400" b="1" dirty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Nixie One"/>
              </a:rPr>
              <a:t>參展組 </a:t>
            </a:r>
            <a:r>
              <a:rPr lang="en-US" altLang="zh-TW" sz="5400" b="1" dirty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Nixie One"/>
              </a:rPr>
              <a:t>Q &amp; A </a:t>
            </a:r>
            <a:r>
              <a:rPr lang="en-US" altLang="zh-TW" sz="5400" b="1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Nixie One"/>
              </a:rPr>
              <a:t>LINE</a:t>
            </a:r>
            <a:r>
              <a:rPr lang="zh-TW" altLang="en-US" sz="5400" b="1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Nixie One"/>
              </a:rPr>
              <a:t>社群</a:t>
            </a:r>
            <a:endParaRPr lang="en-US" altLang="zh-TW" sz="5400" b="1" dirty="0" smtClean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Nixie One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0459" y="1560634"/>
            <a:ext cx="4251081" cy="4251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85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887430" y="202223"/>
            <a:ext cx="64171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400" b="1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ixie One"/>
                <a:sym typeface="Nixie One"/>
              </a:rPr>
              <a:t>行政組與參展組報名</a:t>
            </a:r>
            <a:endParaRPr lang="zh-TW" altLang="en-US" sz="5400" b="1" dirty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圓角矩形 3"/>
          <p:cNvSpPr/>
          <p:nvPr/>
        </p:nvSpPr>
        <p:spPr>
          <a:xfrm>
            <a:off x="7077366" y="1397977"/>
            <a:ext cx="2515042" cy="124416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參展組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2332452" y="1397977"/>
            <a:ext cx="2515042" cy="124416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行政組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239" y="2914569"/>
            <a:ext cx="2633296" cy="2633296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2611315" y="5547864"/>
            <a:ext cx="16530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~10/14</a:t>
            </a:r>
            <a:endParaRPr lang="zh-TW" altLang="en-US" sz="3200" b="1" dirty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7461644" y="5547865"/>
            <a:ext cx="16530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~10/31</a:t>
            </a:r>
            <a:endParaRPr lang="zh-TW" altLang="en-US" sz="3200" b="1" dirty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148" y="2914569"/>
            <a:ext cx="2689346" cy="2689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97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4618673" y="202223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400" b="1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ixie One"/>
                <a:sym typeface="Nixie One"/>
              </a:rPr>
              <a:t>聯絡窗口</a:t>
            </a:r>
            <a:endParaRPr lang="zh-TW" altLang="en-US" sz="5400" b="1" dirty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196611" y="1144819"/>
            <a:ext cx="779877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ixie One"/>
              </a:rPr>
              <a:t>張圓梅 老師</a:t>
            </a:r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ixie One"/>
              </a:rPr>
              <a:t>/</a:t>
            </a:r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ixie One"/>
              </a:rPr>
              <a:t>設備組 分機：</a:t>
            </a:r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ixie One"/>
              </a:rPr>
              <a:t>1207</a:t>
            </a:r>
          </a:p>
          <a:p>
            <a:pPr>
              <a:lnSpc>
                <a:spcPct val="150000"/>
              </a:lnSpc>
            </a:pPr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ixie One"/>
              </a:rPr>
              <a:t>聯絡信箱</a:t>
            </a:r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ixie One"/>
              </a:rPr>
              <a:t>:may3644993@gmail.com</a:t>
            </a:r>
          </a:p>
          <a:p>
            <a:pPr>
              <a:lnSpc>
                <a:spcPct val="150000"/>
              </a:lnSpc>
            </a:pPr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ixie One"/>
              </a:rPr>
              <a:t>呂惟馨 老師</a:t>
            </a:r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ixie One"/>
              </a:rPr>
              <a:t>/</a:t>
            </a:r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ixie One"/>
              </a:rPr>
              <a:t>輔導室 分機：</a:t>
            </a:r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ixie One"/>
              </a:rPr>
              <a:t>1181</a:t>
            </a:r>
          </a:p>
          <a:p>
            <a:pPr>
              <a:lnSpc>
                <a:spcPct val="150000"/>
              </a:lnSpc>
            </a:pPr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ixie One"/>
              </a:rPr>
              <a:t>聯絡信箱</a:t>
            </a:r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ixie One"/>
              </a:rPr>
              <a:t>:lyumag0121@gmail.com</a:t>
            </a:r>
          </a:p>
          <a:p>
            <a:pPr>
              <a:lnSpc>
                <a:spcPct val="150000"/>
              </a:lnSpc>
            </a:pPr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ixie One"/>
              </a:rPr>
              <a:t>劉怡伶 老師</a:t>
            </a:r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ixie One"/>
              </a:rPr>
              <a:t>/</a:t>
            </a:r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ixie One"/>
              </a:rPr>
              <a:t>圖書館 分機：</a:t>
            </a:r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ixie One"/>
              </a:rPr>
              <a:t>1707</a:t>
            </a:r>
          </a:p>
          <a:p>
            <a:pPr>
              <a:lnSpc>
                <a:spcPct val="150000"/>
              </a:lnSpc>
            </a:pPr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ixie One"/>
              </a:rPr>
              <a:t>聯絡信箱</a:t>
            </a:r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ixie One"/>
              </a:rPr>
              <a:t>:den23809@gmail.com</a:t>
            </a:r>
            <a:endParaRPr lang="zh-TW" altLang="en-US" sz="3600" dirty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Nixie One"/>
            </a:endParaRPr>
          </a:p>
        </p:txBody>
      </p:sp>
    </p:spTree>
    <p:extLst>
      <p:ext uri="{BB962C8B-B14F-4D97-AF65-F5344CB8AC3E}">
        <p14:creationId xmlns:p14="http://schemas.microsoft.com/office/powerpoint/2010/main" val="4056742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3613638" y="202223"/>
            <a:ext cx="50321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400" b="1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ixie One"/>
                <a:sym typeface="Nixie One"/>
              </a:rPr>
              <a:t>自主學習成果展</a:t>
            </a:r>
            <a:endParaRPr lang="zh-TW" altLang="en-US" sz="5400" b="1" dirty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橢圓 2"/>
          <p:cNvSpPr/>
          <p:nvPr/>
        </p:nvSpPr>
        <p:spPr>
          <a:xfrm>
            <a:off x="1415561" y="1732085"/>
            <a:ext cx="2347548" cy="234754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目的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橢圓 3"/>
          <p:cNvSpPr/>
          <p:nvPr/>
        </p:nvSpPr>
        <p:spPr>
          <a:xfrm>
            <a:off x="4935414" y="1732085"/>
            <a:ext cx="2347548" cy="2347548"/>
          </a:xfrm>
          <a:prstGeom prst="ellipse">
            <a:avLst/>
          </a:prstGeom>
          <a:solidFill>
            <a:schemeClr val="bg1"/>
          </a:solidFill>
          <a:ln>
            <a:solidFill>
              <a:srgbClr val="3A81BA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時間</a:t>
            </a:r>
            <a:endParaRPr lang="zh-TW" altLang="en-US" sz="5400" dirty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橢圓 4"/>
          <p:cNvSpPr/>
          <p:nvPr/>
        </p:nvSpPr>
        <p:spPr>
          <a:xfrm>
            <a:off x="8455267" y="1732085"/>
            <a:ext cx="2347548" cy="234754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地點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338195" y="4457673"/>
            <a:ext cx="3583032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2022/12/18 (</a:t>
            </a:r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ctr"/>
            <a:r>
              <a:rPr lang="zh-TW" altLang="en-US" sz="3600" dirty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時間</a:t>
            </a:r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點</a:t>
            </a:r>
            <a:endParaRPr lang="en-US" altLang="zh-TW" sz="3600" dirty="0" smtClean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由事務組討論</a:t>
            </a:r>
            <a:endParaRPr lang="zh-TW" altLang="en-US" sz="3200" dirty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613378" y="4457673"/>
            <a:ext cx="2031325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校內</a:t>
            </a:r>
            <a:endParaRPr lang="en-US" altLang="zh-TW" sz="3600" dirty="0" smtClean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活動中心</a:t>
            </a:r>
            <a:endParaRPr lang="en-US" altLang="zh-TW" sz="3600" dirty="0" smtClean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游藝館</a:t>
            </a:r>
            <a:endParaRPr lang="en-US" altLang="zh-TW" sz="3600" dirty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紅樓</a:t>
            </a:r>
            <a:endParaRPr lang="en-US" altLang="zh-TW" sz="3600" dirty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019030" y="4457673"/>
            <a:ext cx="2954655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展現研究成果</a:t>
            </a:r>
            <a:endParaRPr lang="en-US" altLang="zh-TW" sz="3600" dirty="0" smtClean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學習團隊合作</a:t>
            </a:r>
            <a:endParaRPr lang="en-US" altLang="zh-TW" sz="3600" dirty="0" smtClean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600" dirty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專業知識交流</a:t>
            </a:r>
            <a:endParaRPr lang="en-US" altLang="zh-TW" sz="4000" dirty="0" smtClean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2867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4618673" y="202223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400" b="1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ixie One"/>
                <a:sym typeface="Nixie One"/>
              </a:rPr>
              <a:t>報名組別</a:t>
            </a:r>
            <a:endParaRPr lang="zh-TW" altLang="en-US" sz="5400" b="1" dirty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圓角矩形 2"/>
          <p:cNvSpPr/>
          <p:nvPr/>
        </p:nvSpPr>
        <p:spPr>
          <a:xfrm>
            <a:off x="6769635" y="1477106"/>
            <a:ext cx="3270300" cy="161778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參展組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147379" y="3446446"/>
            <a:ext cx="2954655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籌備活動</a:t>
            </a:r>
            <a:endParaRPr lang="en-US" altLang="zh-TW" sz="3600" dirty="0" smtClean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600" dirty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宣傳</a:t>
            </a:r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</a:t>
            </a:r>
            <a:endParaRPr lang="en-US" altLang="zh-TW" sz="3600" dirty="0" smtClean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600" dirty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活動當天輪班</a:t>
            </a:r>
            <a:endParaRPr lang="en-US" altLang="zh-TW" sz="3600" dirty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892287" y="3446446"/>
            <a:ext cx="295465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整理研究成果</a:t>
            </a:r>
            <a:endParaRPr lang="en-US" altLang="zh-TW" sz="3600" dirty="0" smtClean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活動當天參展</a:t>
            </a:r>
            <a:endParaRPr lang="en-US" altLang="zh-TW" sz="3600" dirty="0" smtClean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圓角矩形 11"/>
          <p:cNvSpPr/>
          <p:nvPr/>
        </p:nvSpPr>
        <p:spPr>
          <a:xfrm>
            <a:off x="2024721" y="1477106"/>
            <a:ext cx="3270300" cy="161778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行政組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875041" y="5691415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6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感謝狀</a:t>
            </a:r>
            <a:endParaRPr lang="en-US" altLang="zh-TW" sz="36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474115" y="5691416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參展</a:t>
            </a:r>
            <a:r>
              <a:rPr lang="zh-TW" altLang="en-US" sz="36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證明</a:t>
            </a:r>
            <a:endParaRPr lang="en-US" altLang="zh-TW" sz="36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8894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3233678" y="202223"/>
            <a:ext cx="57246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400" b="1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ixie One"/>
                <a:sym typeface="Nixie One"/>
              </a:rPr>
              <a:t>行政組活動前工作</a:t>
            </a:r>
            <a:endParaRPr lang="zh-TW" altLang="en-US" sz="5400" b="1" dirty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圓角矩形 2"/>
          <p:cNvSpPr/>
          <p:nvPr/>
        </p:nvSpPr>
        <p:spPr>
          <a:xfrm>
            <a:off x="6813595" y="1477107"/>
            <a:ext cx="3270300" cy="161778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事務</a:t>
            </a:r>
            <a:r>
              <a:rPr lang="zh-TW" altLang="en-US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949217" y="3367316"/>
            <a:ext cx="3491661" cy="252376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IG</a:t>
            </a:r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FB</a:t>
            </a:r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粉專經營</a:t>
            </a:r>
            <a:endParaRPr lang="en-US" altLang="zh-TW" sz="3600" dirty="0" smtClean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600" dirty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舉辦宣傳</a:t>
            </a:r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</a:t>
            </a:r>
            <a:endParaRPr lang="en-US" altLang="zh-TW" sz="3600" dirty="0" smtClean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製作宣傳手冊</a:t>
            </a:r>
            <a:endParaRPr lang="en-US" altLang="zh-TW" sz="3600" dirty="0" smtClean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dirty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2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人數：</a:t>
            </a:r>
            <a:r>
              <a:rPr lang="en-US" altLang="zh-TW" sz="32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32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人</a:t>
            </a:r>
            <a:endParaRPr lang="en-US" altLang="zh-TW" sz="3200" dirty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500965" y="3367316"/>
            <a:ext cx="3877985" cy="26161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統籌活動流程</a:t>
            </a:r>
            <a:endParaRPr lang="en-US" altLang="zh-TW" sz="3600" dirty="0" smtClean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場勘與場地借用</a:t>
            </a:r>
            <a:endParaRPr lang="en-US" altLang="zh-TW" sz="3600" dirty="0" smtClean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整理參展報名資料</a:t>
            </a:r>
            <a:endParaRPr lang="en-US" altLang="zh-TW" sz="3600" dirty="0" smtClean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dirty="0" smtClean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2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人數：</a:t>
            </a:r>
            <a:r>
              <a:rPr lang="en-US" altLang="zh-TW" sz="32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32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人</a:t>
            </a:r>
            <a:endParaRPr lang="en-US" altLang="zh-TW" sz="3200" dirty="0" smtClean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圓角矩形 11"/>
          <p:cNvSpPr/>
          <p:nvPr/>
        </p:nvSpPr>
        <p:spPr>
          <a:xfrm>
            <a:off x="2068681" y="1477107"/>
            <a:ext cx="3270300" cy="161778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美宣組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向右箭號 3"/>
          <p:cNvSpPr/>
          <p:nvPr/>
        </p:nvSpPr>
        <p:spPr>
          <a:xfrm>
            <a:off x="1226245" y="1441936"/>
            <a:ext cx="712177" cy="413239"/>
          </a:xfrm>
          <a:prstGeom prst="rightArrow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向右箭號 7"/>
          <p:cNvSpPr/>
          <p:nvPr/>
        </p:nvSpPr>
        <p:spPr>
          <a:xfrm flipH="1">
            <a:off x="10203729" y="1437611"/>
            <a:ext cx="712177" cy="413239"/>
          </a:xfrm>
          <a:prstGeom prst="rightArrow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176429" y="1819636"/>
            <a:ext cx="17727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適合喜歡經營社群</a:t>
            </a:r>
            <a:endParaRPr lang="en-US" altLang="zh-TW" sz="24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與具有藝術美感的你</a:t>
            </a:r>
            <a:endParaRPr lang="zh-TW" altLang="en-US" sz="24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10203729" y="1850850"/>
            <a:ext cx="17727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適合喜歡辦活動</a:t>
            </a:r>
            <a:endParaRPr lang="en-US" altLang="zh-TW" sz="24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與具有遊戲發想的你</a:t>
            </a:r>
            <a:endParaRPr lang="zh-TW" altLang="en-US" sz="24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1485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887430" y="202223"/>
            <a:ext cx="64171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400" b="1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ixie One"/>
                <a:sym typeface="Nixie One"/>
              </a:rPr>
              <a:t>行政組活動當天工作</a:t>
            </a:r>
            <a:endParaRPr lang="zh-TW" altLang="en-US" sz="5400" b="1" dirty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圓角矩形 2"/>
          <p:cNvSpPr/>
          <p:nvPr/>
        </p:nvSpPr>
        <p:spPr>
          <a:xfrm>
            <a:off x="6813595" y="1477107"/>
            <a:ext cx="3270300" cy="161778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事務</a:t>
            </a:r>
            <a:r>
              <a:rPr lang="zh-TW" altLang="en-US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464510" y="3446448"/>
            <a:ext cx="52629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活動前場佈與服務台輪班</a:t>
            </a:r>
            <a:endParaRPr lang="en-US" altLang="zh-TW" sz="3200" dirty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圓角矩形 11"/>
          <p:cNvSpPr/>
          <p:nvPr/>
        </p:nvSpPr>
        <p:spPr>
          <a:xfrm>
            <a:off x="2068681" y="1477107"/>
            <a:ext cx="3270300" cy="161778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美宣組</a:t>
            </a:r>
            <a:endParaRPr lang="zh-TW" altLang="en-US" sz="5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8713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4618673" y="202223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400" b="1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ixie One"/>
                <a:sym typeface="Nixie One"/>
              </a:rPr>
              <a:t>組織架構</a:t>
            </a:r>
            <a:endParaRPr lang="zh-TW" altLang="en-US" sz="5400" b="1" dirty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圓角矩形 11"/>
          <p:cNvSpPr/>
          <p:nvPr/>
        </p:nvSpPr>
        <p:spPr>
          <a:xfrm>
            <a:off x="786691" y="2503608"/>
            <a:ext cx="1094864" cy="203102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</a:t>
            </a:r>
            <a:endParaRPr lang="en-US" altLang="zh-TW" sz="4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務</a:t>
            </a:r>
            <a:endParaRPr lang="en-US" altLang="zh-TW" sz="4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處</a:t>
            </a:r>
            <a:endParaRPr lang="zh-TW" alt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圓角矩形 6"/>
          <p:cNvSpPr/>
          <p:nvPr/>
        </p:nvSpPr>
        <p:spPr>
          <a:xfrm>
            <a:off x="3609111" y="2129934"/>
            <a:ext cx="1116002" cy="277837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負</a:t>
            </a:r>
            <a:endParaRPr lang="en-US" altLang="zh-TW" sz="4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責</a:t>
            </a:r>
            <a:endParaRPr lang="en-US" altLang="zh-TW" sz="4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老</a:t>
            </a:r>
            <a:endParaRPr lang="en-US" altLang="zh-TW" sz="4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師</a:t>
            </a:r>
            <a:endParaRPr lang="zh-TW" alt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6452669" y="2113081"/>
            <a:ext cx="1050457" cy="281207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</a:t>
            </a:r>
            <a:endParaRPr lang="en-US" altLang="zh-TW" sz="4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政</a:t>
            </a:r>
            <a:endParaRPr lang="en-US" altLang="zh-TW" sz="4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endParaRPr lang="en-US" altLang="zh-TW" sz="4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長</a:t>
            </a:r>
            <a:endParaRPr lang="zh-TW" alt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圓角矩形 8"/>
          <p:cNvSpPr/>
          <p:nvPr/>
        </p:nvSpPr>
        <p:spPr>
          <a:xfrm>
            <a:off x="9230681" y="2054467"/>
            <a:ext cx="1109073" cy="292930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</a:t>
            </a:r>
            <a:endParaRPr lang="en-US" altLang="zh-TW" sz="4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政</a:t>
            </a:r>
            <a:endParaRPr lang="en-US" altLang="zh-TW" sz="4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endParaRPr lang="en-US" altLang="zh-TW" sz="4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員</a:t>
            </a:r>
          </a:p>
        </p:txBody>
      </p:sp>
      <p:sp>
        <p:nvSpPr>
          <p:cNvPr id="13" name="向右箭號 12"/>
          <p:cNvSpPr/>
          <p:nvPr/>
        </p:nvSpPr>
        <p:spPr>
          <a:xfrm rot="10800000">
            <a:off x="1956002" y="3763104"/>
            <a:ext cx="1455412" cy="441462"/>
          </a:xfrm>
          <a:prstGeom prst="rightArrow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/>
          <p:cNvSpPr txBox="1"/>
          <p:nvPr/>
        </p:nvSpPr>
        <p:spPr>
          <a:xfrm>
            <a:off x="1981525" y="4303798"/>
            <a:ext cx="14298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回報進度</a:t>
            </a:r>
            <a:endParaRPr lang="en-US" altLang="zh-TW" sz="24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與問題詢問</a:t>
            </a:r>
          </a:p>
        </p:txBody>
      </p:sp>
      <p:sp>
        <p:nvSpPr>
          <p:cNvPr id="15" name="向右箭號 14"/>
          <p:cNvSpPr/>
          <p:nvPr/>
        </p:nvSpPr>
        <p:spPr>
          <a:xfrm rot="10800000" flipH="1">
            <a:off x="2017626" y="3051295"/>
            <a:ext cx="1455412" cy="441462"/>
          </a:xfrm>
          <a:prstGeom prst="rightArrow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1981525" y="2220298"/>
            <a:ext cx="14298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器材、</a:t>
            </a:r>
            <a:endParaRPr lang="en-US" altLang="zh-TW" sz="24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場地借用</a:t>
            </a:r>
            <a:endParaRPr lang="zh-TW" altLang="en-US" sz="24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向右箭號 16"/>
          <p:cNvSpPr/>
          <p:nvPr/>
        </p:nvSpPr>
        <p:spPr>
          <a:xfrm rot="10800000">
            <a:off x="4861186" y="3763105"/>
            <a:ext cx="1455412" cy="441462"/>
          </a:xfrm>
          <a:prstGeom prst="rightArrow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文字方塊 17"/>
          <p:cNvSpPr txBox="1"/>
          <p:nvPr/>
        </p:nvSpPr>
        <p:spPr>
          <a:xfrm>
            <a:off x="4886709" y="4303799"/>
            <a:ext cx="14298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回報進度</a:t>
            </a:r>
            <a:endParaRPr lang="en-US" altLang="zh-TW" sz="24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與問題詢問</a:t>
            </a:r>
          </a:p>
        </p:txBody>
      </p:sp>
      <p:sp>
        <p:nvSpPr>
          <p:cNvPr id="19" name="向右箭號 18"/>
          <p:cNvSpPr/>
          <p:nvPr/>
        </p:nvSpPr>
        <p:spPr>
          <a:xfrm rot="10800000" flipH="1">
            <a:off x="4922810" y="3051296"/>
            <a:ext cx="1455412" cy="441462"/>
          </a:xfrm>
          <a:prstGeom prst="rightArrow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/>
          <p:cNvSpPr txBox="1"/>
          <p:nvPr/>
        </p:nvSpPr>
        <p:spPr>
          <a:xfrm>
            <a:off x="4886709" y="2220299"/>
            <a:ext cx="14298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建議</a:t>
            </a:r>
            <a:endParaRPr lang="en-US" altLang="zh-TW" sz="24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與監督</a:t>
            </a:r>
            <a:endParaRPr lang="zh-TW" altLang="en-US" sz="24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向右箭號 20"/>
          <p:cNvSpPr/>
          <p:nvPr/>
        </p:nvSpPr>
        <p:spPr>
          <a:xfrm rot="10800000">
            <a:off x="7613673" y="3763104"/>
            <a:ext cx="1455412" cy="441462"/>
          </a:xfrm>
          <a:prstGeom prst="rightArrow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7639196" y="4303798"/>
            <a:ext cx="14298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回報進度</a:t>
            </a:r>
            <a:endParaRPr lang="en-US" altLang="zh-TW" sz="24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與問題詢問</a:t>
            </a:r>
          </a:p>
        </p:txBody>
      </p:sp>
      <p:sp>
        <p:nvSpPr>
          <p:cNvPr id="23" name="向右箭號 22"/>
          <p:cNvSpPr/>
          <p:nvPr/>
        </p:nvSpPr>
        <p:spPr>
          <a:xfrm rot="10800000" flipH="1">
            <a:off x="7675297" y="3051295"/>
            <a:ext cx="1455412" cy="441462"/>
          </a:xfrm>
          <a:prstGeom prst="rightArrow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7639196" y="2220298"/>
            <a:ext cx="14298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分配工作</a:t>
            </a:r>
            <a:endParaRPr lang="en-US" altLang="zh-TW" sz="2400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與指導</a:t>
            </a:r>
          </a:p>
        </p:txBody>
      </p:sp>
      <p:grpSp>
        <p:nvGrpSpPr>
          <p:cNvPr id="6" name="群組 5"/>
          <p:cNvGrpSpPr/>
          <p:nvPr/>
        </p:nvGrpSpPr>
        <p:grpSpPr>
          <a:xfrm>
            <a:off x="4035827" y="1316769"/>
            <a:ext cx="5970122" cy="606828"/>
            <a:chOff x="4035827" y="1316769"/>
            <a:chExt cx="5970122" cy="606828"/>
          </a:xfrm>
        </p:grpSpPr>
        <p:sp>
          <p:nvSpPr>
            <p:cNvPr id="25" name="向右箭號 24"/>
            <p:cNvSpPr/>
            <p:nvPr/>
          </p:nvSpPr>
          <p:spPr>
            <a:xfrm rot="16200000" flipH="1">
              <a:off x="9482842" y="1400491"/>
              <a:ext cx="604751" cy="441462"/>
            </a:xfrm>
            <a:prstGeom prst="rightArrow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" name="矩形 3"/>
            <p:cNvSpPr/>
            <p:nvPr/>
          </p:nvSpPr>
          <p:spPr>
            <a:xfrm>
              <a:off x="4035827" y="1316769"/>
              <a:ext cx="262569" cy="545123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" name="矩形 25"/>
            <p:cNvSpPr/>
            <p:nvPr/>
          </p:nvSpPr>
          <p:spPr>
            <a:xfrm rot="16200000">
              <a:off x="6893506" y="-1278341"/>
              <a:ext cx="191719" cy="5381939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2" name="群組 31"/>
          <p:cNvGrpSpPr/>
          <p:nvPr/>
        </p:nvGrpSpPr>
        <p:grpSpPr>
          <a:xfrm>
            <a:off x="4035827" y="5147385"/>
            <a:ext cx="5958135" cy="604751"/>
            <a:chOff x="4035827" y="5147385"/>
            <a:chExt cx="5958135" cy="604751"/>
          </a:xfrm>
        </p:grpSpPr>
        <p:sp>
          <p:nvSpPr>
            <p:cNvPr id="28" name="向右箭號 27"/>
            <p:cNvSpPr/>
            <p:nvPr/>
          </p:nvSpPr>
          <p:spPr>
            <a:xfrm rot="5400000" flipH="1" flipV="1">
              <a:off x="9470855" y="5229030"/>
              <a:ext cx="604751" cy="441462"/>
            </a:xfrm>
            <a:prstGeom prst="rightArrow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" name="矩形 28"/>
            <p:cNvSpPr/>
            <p:nvPr/>
          </p:nvSpPr>
          <p:spPr>
            <a:xfrm flipV="1">
              <a:off x="4035827" y="5194181"/>
              <a:ext cx="262569" cy="545123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" name="矩形 29"/>
            <p:cNvSpPr/>
            <p:nvPr/>
          </p:nvSpPr>
          <p:spPr>
            <a:xfrm rot="5400000" flipV="1">
              <a:off x="6894969" y="2965924"/>
              <a:ext cx="176808" cy="5369951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1" name="文字方塊 30"/>
          <p:cNvSpPr txBox="1"/>
          <p:nvPr/>
        </p:nvSpPr>
        <p:spPr>
          <a:xfrm>
            <a:off x="7797053" y="5812637"/>
            <a:ext cx="859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監督</a:t>
            </a:r>
          </a:p>
        </p:txBody>
      </p:sp>
      <p:sp>
        <p:nvSpPr>
          <p:cNvPr id="33" name="文字方塊 32"/>
          <p:cNvSpPr txBox="1"/>
          <p:nvPr/>
        </p:nvSpPr>
        <p:spPr>
          <a:xfrm>
            <a:off x="7797053" y="875306"/>
            <a:ext cx="859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監督</a:t>
            </a:r>
          </a:p>
        </p:txBody>
      </p:sp>
    </p:spTree>
    <p:extLst>
      <p:ext uri="{BB962C8B-B14F-4D97-AF65-F5344CB8AC3E}">
        <p14:creationId xmlns:p14="http://schemas.microsoft.com/office/powerpoint/2010/main" val="260558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4272424" y="202223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400" b="1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ixie One"/>
                <a:sym typeface="Nixie One"/>
              </a:rPr>
              <a:t>參展組工作</a:t>
            </a:r>
            <a:endParaRPr lang="zh-TW" altLang="en-US" sz="5400" b="1" dirty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圓角矩形 11"/>
          <p:cNvSpPr/>
          <p:nvPr/>
        </p:nvSpPr>
        <p:spPr>
          <a:xfrm>
            <a:off x="503651" y="2637694"/>
            <a:ext cx="2600034" cy="128621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參展組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511481" y="1494555"/>
            <a:ext cx="65758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 </a:t>
            </a:r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以組為單位報名 </a:t>
            </a:r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一組</a:t>
            </a:r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3~5</a:t>
            </a:r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3200" dirty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509899" y="2277049"/>
            <a:ext cx="48285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600" dirty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 </a:t>
            </a:r>
            <a:r>
              <a:rPr lang="zh-TW" altLang="en-US" sz="3600" dirty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完成自主學習計畫</a:t>
            </a:r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書</a:t>
            </a:r>
            <a:endParaRPr lang="en-US" altLang="zh-TW" sz="3600" dirty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507851" y="3438800"/>
            <a:ext cx="66752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 </a:t>
            </a:r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完成自主學習計畫並印製海報</a:t>
            </a:r>
            <a:endParaRPr lang="en-US" altLang="zh-TW" sz="3200" dirty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502416" y="5257285"/>
            <a:ext cx="48285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3600" dirty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活動當天參展與撤展</a:t>
            </a:r>
            <a:endParaRPr lang="en-US" altLang="zh-TW" sz="3200" dirty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880142" y="2800729"/>
            <a:ext cx="39934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並</a:t>
            </a:r>
            <a:r>
              <a:rPr lang="zh-TW" altLang="en-US" sz="3600" dirty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上傳至</a:t>
            </a:r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報名</a:t>
            </a:r>
            <a:r>
              <a:rPr lang="zh-TW" altLang="en-US" sz="3600" dirty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表單</a:t>
            </a:r>
            <a:endParaRPr lang="zh-TW" altLang="en-US" dirty="0"/>
          </a:p>
        </p:txBody>
      </p:sp>
      <p:cxnSp>
        <p:nvCxnSpPr>
          <p:cNvPr id="9" name="直線接點 8"/>
          <p:cNvCxnSpPr/>
          <p:nvPr/>
        </p:nvCxnSpPr>
        <p:spPr>
          <a:xfrm>
            <a:off x="8420711" y="2823095"/>
            <a:ext cx="3429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圓角矩形 17"/>
          <p:cNvSpPr/>
          <p:nvPr/>
        </p:nvSpPr>
        <p:spPr>
          <a:xfrm>
            <a:off x="8763611" y="2427840"/>
            <a:ext cx="1417882" cy="79051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10/31</a:t>
            </a:r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9" name="直線接點 18"/>
          <p:cNvCxnSpPr/>
          <p:nvPr/>
        </p:nvCxnSpPr>
        <p:spPr>
          <a:xfrm>
            <a:off x="10181493" y="3713890"/>
            <a:ext cx="30125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圓角矩形 19"/>
          <p:cNvSpPr/>
          <p:nvPr/>
        </p:nvSpPr>
        <p:spPr>
          <a:xfrm>
            <a:off x="10482751" y="3318635"/>
            <a:ext cx="1417882" cy="79051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12/08</a:t>
            </a:r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23" name="直線接點 22"/>
          <p:cNvCxnSpPr/>
          <p:nvPr/>
        </p:nvCxnSpPr>
        <p:spPr>
          <a:xfrm>
            <a:off x="8359114" y="5567617"/>
            <a:ext cx="30125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圓角矩形 23"/>
          <p:cNvSpPr/>
          <p:nvPr/>
        </p:nvSpPr>
        <p:spPr>
          <a:xfrm>
            <a:off x="8660372" y="5172362"/>
            <a:ext cx="1417882" cy="79051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12/18</a:t>
            </a:r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509899" y="4305581"/>
            <a:ext cx="43669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參展前學生說明會</a:t>
            </a:r>
            <a:endParaRPr lang="en-US" altLang="zh-TW" sz="3200" dirty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26" name="直線接點 25"/>
          <p:cNvCxnSpPr/>
          <p:nvPr/>
        </p:nvCxnSpPr>
        <p:spPr>
          <a:xfrm>
            <a:off x="8359114" y="4615913"/>
            <a:ext cx="30125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圓角矩形 26"/>
          <p:cNvSpPr/>
          <p:nvPr/>
        </p:nvSpPr>
        <p:spPr>
          <a:xfrm>
            <a:off x="8660372" y="4220658"/>
            <a:ext cx="1417882" cy="79051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未定</a:t>
            </a:r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607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4618673" y="202223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400" b="1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ixie One"/>
                <a:sym typeface="Nixie One"/>
              </a:rPr>
              <a:t>海報說明</a:t>
            </a:r>
            <a:endParaRPr lang="zh-TW" altLang="en-US" sz="5400" b="1" dirty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60988" y="1272516"/>
            <a:ext cx="927002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12/08(</a:t>
            </a:r>
            <a:r>
              <a:rPr lang="zh-TW" altLang="en-US" sz="3600" dirty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前以</a:t>
            </a:r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PDF</a:t>
            </a:r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檔案寄給助理葉巧欣</a:t>
            </a:r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chy@chgsh.chc.edu.tw</a:t>
            </a:r>
            <a:endParaRPr lang="en-US" altLang="zh-TW" sz="3600" dirty="0" smtClean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3600" dirty="0" smtClean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600" b="1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檔名</a:t>
            </a:r>
            <a:r>
              <a:rPr lang="en-US" altLang="zh-TW" sz="3600" b="1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3600" b="1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自主成果展海報</a:t>
            </a:r>
            <a:r>
              <a:rPr lang="en-US" altLang="zh-TW" sz="3600" b="1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_11607</a:t>
            </a:r>
            <a:r>
              <a:rPr lang="zh-TW" altLang="en-US" sz="3600" b="1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張曉女</a:t>
            </a:r>
            <a:r>
              <a:rPr lang="en-US" altLang="zh-TW" sz="3600" b="1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_</a:t>
            </a:r>
            <a:r>
              <a:rPr lang="zh-TW" altLang="en-US" sz="3600" b="1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主題</a:t>
            </a:r>
            <a:endParaRPr lang="en-US" altLang="zh-TW" sz="3600" b="1" dirty="0" smtClean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3600" dirty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輸出大小為</a:t>
            </a:r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A1(84.2</a:t>
            </a:r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公分*</a:t>
            </a:r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59.4</a:t>
            </a:r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公分</a:t>
            </a:r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),</a:t>
            </a:r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請以</a:t>
            </a:r>
          </a:p>
          <a:p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白底設計</a:t>
            </a:r>
          </a:p>
          <a:p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可以</a:t>
            </a:r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A4</a:t>
            </a:r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尺寸製作</a:t>
            </a:r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輸出實體約為放大八倍</a:t>
            </a:r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</a:p>
          <a:p>
            <a:r>
              <a:rPr lang="zh-TW" altLang="en-US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字體建議勿小於</a:t>
            </a:r>
            <a:r>
              <a:rPr lang="en-US" altLang="zh-TW" sz="3600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endParaRPr lang="zh-TW" altLang="en-US" sz="3600" dirty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3323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4618673" y="202223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400" b="1" dirty="0" smtClean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ixie One"/>
                <a:sym typeface="Nixie One"/>
              </a:rPr>
              <a:t>成果展示</a:t>
            </a:r>
            <a:endParaRPr lang="zh-TW" altLang="en-US" sz="5400" b="1" dirty="0">
              <a:solidFill>
                <a:srgbClr val="617A8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326022" y="2279359"/>
            <a:ext cx="2236510" cy="707886"/>
          </a:xfrm>
          <a:prstGeom prst="rect">
            <a:avLst/>
          </a:prstGeom>
          <a:ln w="38100"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r>
              <a:rPr lang="zh-TW" altLang="en-US" sz="4000" dirty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實驗操作</a:t>
            </a:r>
            <a:endParaRPr lang="zh-TW" altLang="en-US" sz="2000" dirty="0"/>
          </a:p>
        </p:txBody>
      </p:sp>
      <p:sp>
        <p:nvSpPr>
          <p:cNvPr id="5" name="矩形 4"/>
          <p:cNvSpPr/>
          <p:nvPr/>
        </p:nvSpPr>
        <p:spPr>
          <a:xfrm>
            <a:off x="4154200" y="2279359"/>
            <a:ext cx="2236510" cy="707886"/>
          </a:xfrm>
          <a:prstGeom prst="rect">
            <a:avLst/>
          </a:prstGeom>
          <a:ln w="38100"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zh-TW" altLang="en-US" sz="4000" dirty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互動遊戲</a:t>
            </a:r>
          </a:p>
        </p:txBody>
      </p:sp>
      <p:sp>
        <p:nvSpPr>
          <p:cNvPr id="8" name="矩形 7"/>
          <p:cNvSpPr/>
          <p:nvPr/>
        </p:nvSpPr>
        <p:spPr>
          <a:xfrm>
            <a:off x="6982378" y="2279359"/>
            <a:ext cx="1210588" cy="707886"/>
          </a:xfrm>
          <a:prstGeom prst="rect">
            <a:avLst/>
          </a:prstGeom>
          <a:ln w="38100"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r>
              <a:rPr lang="zh-TW" altLang="en-US" sz="4000" dirty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演說</a:t>
            </a:r>
            <a:endParaRPr lang="zh-TW" altLang="en-US" sz="2000" dirty="0"/>
          </a:p>
        </p:txBody>
      </p:sp>
      <p:sp>
        <p:nvSpPr>
          <p:cNvPr id="10" name="矩形 9"/>
          <p:cNvSpPr/>
          <p:nvPr/>
        </p:nvSpPr>
        <p:spPr>
          <a:xfrm>
            <a:off x="8784634" y="2279359"/>
            <a:ext cx="2236510" cy="707886"/>
          </a:xfrm>
          <a:prstGeom prst="rect">
            <a:avLst/>
          </a:prstGeom>
          <a:ln w="38100"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zh-TW" altLang="en-US" sz="4000" dirty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攤位解說</a:t>
            </a:r>
          </a:p>
        </p:txBody>
      </p:sp>
      <p:sp>
        <p:nvSpPr>
          <p:cNvPr id="12" name="矩形 11"/>
          <p:cNvSpPr/>
          <p:nvPr/>
        </p:nvSpPr>
        <p:spPr>
          <a:xfrm>
            <a:off x="1838983" y="3589412"/>
            <a:ext cx="1210588" cy="707886"/>
          </a:xfrm>
          <a:prstGeom prst="rect">
            <a:avLst/>
          </a:prstGeom>
          <a:ln w="38100"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r>
              <a:rPr lang="zh-TW" altLang="en-US" sz="4000" dirty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戲劇</a:t>
            </a:r>
            <a:endParaRPr lang="zh-TW" altLang="en-US" sz="2000" dirty="0"/>
          </a:p>
        </p:txBody>
      </p:sp>
      <p:sp>
        <p:nvSpPr>
          <p:cNvPr id="13" name="矩形 12"/>
          <p:cNvSpPr/>
          <p:nvPr/>
        </p:nvSpPr>
        <p:spPr>
          <a:xfrm>
            <a:off x="3943041" y="3591562"/>
            <a:ext cx="1210588" cy="707886"/>
          </a:xfrm>
          <a:prstGeom prst="rect">
            <a:avLst/>
          </a:prstGeom>
          <a:ln w="38100"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r>
              <a:rPr lang="zh-TW" altLang="en-US" sz="4000" dirty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舞蹈</a:t>
            </a:r>
            <a:endParaRPr lang="zh-TW" altLang="en-US" sz="2000" dirty="0"/>
          </a:p>
        </p:txBody>
      </p:sp>
      <p:sp>
        <p:nvSpPr>
          <p:cNvPr id="14" name="矩形 13"/>
          <p:cNvSpPr/>
          <p:nvPr/>
        </p:nvSpPr>
        <p:spPr>
          <a:xfrm>
            <a:off x="6047099" y="3589412"/>
            <a:ext cx="2236510" cy="707886"/>
          </a:xfrm>
          <a:prstGeom prst="rect">
            <a:avLst/>
          </a:prstGeom>
          <a:ln w="38100"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zh-TW" altLang="en-US" sz="4000" dirty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樂器演出</a:t>
            </a:r>
          </a:p>
        </p:txBody>
      </p:sp>
      <p:sp>
        <p:nvSpPr>
          <p:cNvPr id="15" name="矩形 14"/>
          <p:cNvSpPr/>
          <p:nvPr/>
        </p:nvSpPr>
        <p:spPr>
          <a:xfrm>
            <a:off x="9177079" y="3589412"/>
            <a:ext cx="1210588" cy="707886"/>
          </a:xfrm>
          <a:prstGeom prst="rect">
            <a:avLst/>
          </a:prstGeom>
          <a:ln w="38100"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zh-TW" altLang="en-US" sz="4000" dirty="0">
                <a:solidFill>
                  <a:srgbClr val="617A8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</a:p>
        </p:txBody>
      </p:sp>
    </p:spTree>
    <p:extLst>
      <p:ext uri="{BB962C8B-B14F-4D97-AF65-F5344CB8AC3E}">
        <p14:creationId xmlns:p14="http://schemas.microsoft.com/office/powerpoint/2010/main" val="304207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uck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youthful-colored-circles-bubble-ppt-templates" id="{BA189AF0-ED40-4ED9-821F-03388CA17CB4}" vid="{83B20DFC-950B-4BBA-9F49-F5CC4B18345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youthful-colored-circles-bubble-ppt-templates</Template>
  <TotalTime>5857</TotalTime>
  <Words>391</Words>
  <Application>Microsoft Office PowerPoint</Application>
  <PresentationFormat>寬螢幕</PresentationFormat>
  <Paragraphs>129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9" baseType="lpstr">
      <vt:lpstr>Nixie One</vt:lpstr>
      <vt:lpstr>Varela Round</vt:lpstr>
      <vt:lpstr>微軟正黑體</vt:lpstr>
      <vt:lpstr>新細明體</vt:lpstr>
      <vt:lpstr>Arial</vt:lpstr>
      <vt:lpstr>Puck template</vt:lpstr>
      <vt:lpstr>學生說明會 彰化女中 111學年第一學期 自主學習成果展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may3644993@gmail.com</dc:creator>
  <cp:lastModifiedBy>may3644993@gmail.com</cp:lastModifiedBy>
  <cp:revision>37</cp:revision>
  <dcterms:created xsi:type="dcterms:W3CDTF">2022-09-15T01:51:34Z</dcterms:created>
  <dcterms:modified xsi:type="dcterms:W3CDTF">2022-09-20T15:14:42Z</dcterms:modified>
</cp:coreProperties>
</file>